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63" r:id="rId6"/>
    <p:sldId id="262" r:id="rId7"/>
    <p:sldId id="261" r:id="rId8"/>
    <p:sldId id="266" r:id="rId9"/>
    <p:sldId id="264" r:id="rId10"/>
    <p:sldId id="268" r:id="rId11"/>
    <p:sldId id="283" r:id="rId12"/>
    <p:sldId id="271" r:id="rId13"/>
    <p:sldId id="272" r:id="rId14"/>
    <p:sldId id="284" r:id="rId15"/>
    <p:sldId id="274" r:id="rId16"/>
    <p:sldId id="275" r:id="rId17"/>
    <p:sldId id="282" r:id="rId18"/>
    <p:sldId id="276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40"/>
    <p:restoredTop sz="77706"/>
  </p:normalViewPr>
  <p:slideViewPr>
    <p:cSldViewPr snapToGrid="0" snapToObjects="1">
      <p:cViewPr varScale="1">
        <p:scale>
          <a:sx n="114" d="100"/>
          <a:sy n="114" d="100"/>
        </p:scale>
        <p:origin x="11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52592-95FF-A64C-8353-2E7142757C5F}" type="datetimeFigureOut">
              <a:rPr lang="en-US" smtClean="0"/>
              <a:t>5/18/22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1E371-2BBC-B747-ADE2-57CB947F3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06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ofi.app.box.com/integrations/googledss/openGoogleEditor?fileId=716826966456&amp;trackingId=3#slide=id.p21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lkebir-group.github.io/cnaviz/" TargetMode="External"/><Relationship Id="rId5" Type="http://schemas.openxmlformats.org/officeDocument/2006/relationships/hyperlink" Target="https://www.overleaf.com/project/61c35ada97fdba8804036852" TargetMode="External"/><Relationship Id="rId4" Type="http://schemas.openxmlformats.org/officeDocument/2006/relationships/hyperlink" Target="https://uofi.app.box.com/folder/115977193972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17 minutes for presentation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https://uofi.app.box.com/integrations/googledss/openGoogleEditor?fileId=716826966456&amp;trackingId=3#slide=id.p21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https://uofi.app.box.com/folder/115977193972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https://www.overleaf.com/project/61c35ada97fdba8804036852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6"/>
              </a:rPr>
              <a:t>https://elkebir-group.github.io/cnaviz/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1E371-2BBC-B747-ADE2-57CB947F32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41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1E371-2BBC-B747-ADE2-57CB947F32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29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1E371-2BBC-B747-ADE2-57CB947F32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82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1E371-2BBC-B747-ADE2-57CB947F32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1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-1 and 1, high value indicates homogeneity (bins are well matched to other bins in the same cluster) and also separation (poor matches to bins from other clusters)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Euclidean distance is to indicate which clusters should be merged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1E371-2BBC-B747-ADE2-57CB947F32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86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1E371-2BBC-B747-ADE2-57CB947F32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27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1E371-2BBC-B747-ADE2-57CB947F32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39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1E371-2BBC-B747-ADE2-57CB947F32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32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1E371-2BBC-B747-ADE2-57CB947F32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2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we wanted to explore whether this segmentation improvement actually translated to improvements in copy number calling.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 tumor samples from 2 breast cancer patients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run segmentation methods on the bulk DNA sequencing data, and then improve the segmentation with CNAViz, then run copy number calling.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compared those ending insights to the insights found on single cell sequencing.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1E371-2BBC-B747-ADE2-57CB947F32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81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confusion matrix for one matrix would be helpful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based on the single cell sequencing data as ground truth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1E371-2BBC-B747-ADE2-57CB947F32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60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to start of by grounding ourselves in the original theory of cancer: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cells accumulate mutations. Over time, tumor clones develop different sets of mutations, and we refer to these as clones.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Eventually, these clones become different enough, at which point we refer to as inter-tumor heterogeneity.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are many types of somatic mutations (SNVs, to large copy number aberrations - show graphic)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1E371-2BBC-B747-ADE2-57CB947F32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3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1E371-2BBC-B747-ADE2-57CB947F32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23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645643b36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 from paper </a:t>
            </a:r>
            <a:endParaRPr/>
          </a:p>
        </p:txBody>
      </p:sp>
      <p:sp>
        <p:nvSpPr>
          <p:cNvPr id="489" name="Google Shape;489;g12645643b3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are many types of somatic mutations (SNVs, to large copy number aberrations)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a normal autosomal cell - two copies, maternal, paternal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copy number aberration changes the copy number (paternal copy now has 2 copies),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Thus, where the total copy number for the yellow gene was 2, now it’s 3.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However, copy number calling is challenging.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1E371-2BBC-B747-ADE2-57CB947F32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54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To start off the process of understanding copy number calling: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The first step is typically DNA sequencing. We obtain some reads, which fall into bins –depending on the sequencing technology, typically 50 kb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For every bin, this gives us an an understanding of two measures: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 dirty="0"/>
              <a:t>read depth ratio, which is proportional to copy number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 dirty="0"/>
              <a:t>allelic imbalance (BAF), prop between maternal and paternal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1E371-2BBC-B747-ADE2-57CB947F32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93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put all of this in a scatter plot, to create what we call a global 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here we’re looking at an actual patient, A12.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bin is a point on the scatter plot.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RDR is on the y axis, allelic imbalance is on the x axis.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to recall, RDR is proportional to copy number, so if it’s close to 1, we have it very balanced (probably heterozygous diploid)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with that as our point of origin, we can start to see where bins might lie in relation to our point of origin, and feasibly perform copy number calling.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 you’ll notice that the scatter plot is all grayed out.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the next step is to color the bins (which we call segmentation), so that copy number calling can occur.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the step we’re going to focus on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1E371-2BBC-B747-ADE2-57CB947F32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1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There are two main approaches to segmentation: (coloring the bins)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Each color corresponds to a segmentation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 dirty="0"/>
              <a:t>The local view (on the left), lays the bins out in a linear plot, and segments them incorporating information about where each chromosome starts and ends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 dirty="0"/>
              <a:t>The global view (on the right), incorporates information across the genome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 dirty="0"/>
              <a:t>both have pros and cons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 dirty="0"/>
              <a:t>(in particular, local segmentation leads to some overfitting with 43 clusters, and global segmentation overfits in the other direction with 8 clusters).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 dirty="0"/>
              <a:t>We can also see examples of this, where in the local segmentation case the long stretch that share RDR and BAF values should all be one segmentation and therefore one color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 dirty="0"/>
              <a:t>In the global segmentation case, we have bins that look like they should be clustered together, but have been lumped together.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 dirty="0"/>
              <a:t>The truth is probably somewhere closer to the middle, so our task is to improve on both of these approaches.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1E371-2BBC-B747-ADE2-57CB947F32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81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Perhaps most importantly, by combining these two approaches, we can identify important copy-number aberrations.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was the focus of our paper. We developed a user-guided tool that would leverage the advantages of both approaches.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1E371-2BBC-B747-ADE2-57CB947F32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92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toolbar on the left hand side illustrates which clusters and chromosomes are showing, and provides other useful tooling we’ll introduce today.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visualize several samples for each patient at once.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can visualize both the coordinate and the linear plots.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1E371-2BBC-B747-ADE2-57CB947F32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08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1E371-2BBC-B747-ADE2-57CB947F32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94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2761-5606-FBCA-68F4-725C5E0E8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BECDA3-D23C-322D-7DCD-38E023287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4A399-0942-DB44-BD0D-3055A0ED6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23235-399C-1342-86D8-5D3E8F1904FA}" type="datetime1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68CC5-A366-4C89-3EF1-1670F497C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77371-B642-375B-E7C5-62C93897F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1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4796-2C96-9474-CB95-3F8E99E42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119F51-6D57-F3C7-609B-F70272813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F206A-0F7C-237C-2E45-50D02DD2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B499-4CF9-4F42-A56C-A96E98A9F660}" type="datetime1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C29FA-AD8B-A2FD-1605-499EFD062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EAC86-6AE6-D9C0-74A6-DC8149425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99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7ECFB7-AD22-AE61-32FA-A0220DEB47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45D282-C27A-737B-7A3B-B5276A1D5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E14C1-16AA-2E7A-1460-807CB8798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C9B4-128E-8D44-A80E-34482195FB3F}" type="datetime1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A4231-AA98-32FA-6C43-4512F52F2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4CF4B-DEF1-E0F0-D37F-B7119F44C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6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C24BA-BF2D-96E7-1967-022C87F5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A304A-7358-46B6-241E-FC06FCE91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F3A5F-1723-C2F4-3A24-51D7EA971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8081D-AFDA-644F-BEF3-D3D7962763EF}" type="datetime1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3A6EE-CF85-10A0-BCF1-3C618CDF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9916E-49E9-2ADA-2C78-0F1D7181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5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67C2B-7B15-DFBF-A3FA-DBD74C011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88F0B-4813-91C6-8700-6B0BDB6C9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5DC01-F72B-2DF7-E170-2C39CE2F1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D6983-12A6-0249-8C0E-B722B71095A8}" type="datetime1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32FE6-3A27-D84C-1406-94F7945E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E2B62-9686-10B4-9B6D-A1CA4BAF1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09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A776-5B01-6B6A-246F-6AF7D8F8D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8D9E3-1543-92C2-E691-9B8A284F63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B4F93-7FA2-2C3C-6539-792B3365C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E5364-8C3D-D169-C0E4-252411087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8E45-F40C-3648-8E3D-E5BD958CC0A7}" type="datetime1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5B760-0A7A-2B74-AA26-6A3019F8C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E79CB-BF05-2173-DF49-88C4507A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97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48F17-F2F7-C579-03B9-E9FB7193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F2E79-189C-55EA-7D9C-F5AD7A6DA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AD10E-939F-5CB5-C80D-30A0CA6CC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AF4D8F-016F-7D73-A19E-DDA385C2AC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1F01CC-D604-E1DF-854A-51EB18A62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32A9E-4CE8-4ADF-0235-9EBDA5DFB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72CF-00B2-F74B-BA7C-AFB5107DB56B}" type="datetime1">
              <a:rPr lang="en-US" smtClean="0"/>
              <a:t>5/18/22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9B6E25-5259-FEFC-3F25-B834BC0FF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660DAB-DAE6-6AF5-728F-8E7D0295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8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CD515-7E32-84A8-5C13-7629E589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B73BA5-24AA-CB80-CAE3-0F10233FF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284A-6C3E-E54A-86A1-12653F276FB8}" type="datetime1">
              <a:rPr lang="en-US" smtClean="0"/>
              <a:t>5/18/22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1BD8C8-3FC1-AB9B-D06A-C9CBC649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C3F322-CA1E-357D-BD1C-74EA7FA0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33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FAAC0B-4385-BDF7-9924-5075AB218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B59D-A00A-1544-9CFF-4040AF1F421D}" type="datetime1">
              <a:rPr lang="en-US" smtClean="0"/>
              <a:t>5/18/22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A33F8-F0AF-A5E7-931E-641BE04CF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4B954-7435-BD16-A4D4-D037CE10A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5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43610-653C-6804-E8D9-7D4610A0C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9A227-CB65-E40B-1637-B76592E84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0B307C-4765-65D4-4239-F753A7D44F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E7C9E-67FA-4917-767B-6568306A9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98436-732E-EB4D-BB56-2E90AE53C317}" type="datetime1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164F8-F670-075E-F30A-E0146BEC6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50BD8-12FA-B59D-D08A-5BE64641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6F8D1-7EDC-0891-4785-5D7D5C81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136B57-254D-B7A8-10B2-11842CB8C8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54395-0C38-BD39-A262-A5EF9E2E2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7A39AB-76FD-4876-E763-45D47689C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CFA29-1755-9B45-AE5E-3071523E94C4}" type="datetime1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A03BD-96AA-160D-A7CA-833D7897A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580A8-610D-8D12-6D8B-438EBC298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7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AF115A-58BE-3E07-FE9A-5AF3E6CD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38BA4-0026-D8E8-1B18-701EE42EF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C43DC-4320-92A9-57CD-E290CA6771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0571D-DF11-BA44-87BC-30C035CF241E}" type="datetime1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9592F-3397-4F8F-4C12-13F5F7405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A2704-E15A-0CFA-ABB6-4D95234C7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98B4E-6F28-CA4A-B16D-0E3BEB675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8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hyperlink" Target="https://elkebir-group.github.io/cnaviz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AD47D-C376-5CC4-1BA7-D192551999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CNAViz: User-guided local and global copy-number segmentation for tumor sequencing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3A5ED8-8FEF-B150-B72C-FDF6C9661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600"/>
          </a:xfrm>
        </p:spPr>
        <p:txBody>
          <a:bodyPr>
            <a:normAutofit fontScale="85000" lnSpcReduction="10000"/>
          </a:bodyPr>
          <a:lstStyle/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05-20-2022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Zubair Lalani</a:t>
            </a:r>
            <a:r>
              <a:rPr lang="en-US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*, 1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Gillian Chu</a:t>
            </a:r>
            <a:r>
              <a:rPr lang="en-US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*, 1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Silas Hsu</a:t>
            </a:r>
            <a:r>
              <a:rPr lang="en-US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Simone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Zaccaria</a:t>
            </a:r>
            <a:r>
              <a:rPr lang="en-US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†, 2, 3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and Mohammed El-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Kebir</a:t>
            </a:r>
            <a:r>
              <a:rPr lang="en-US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†, 1, 4</a:t>
            </a:r>
          </a:p>
          <a:p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Department of Computer Science, University of Illinois at Urbana-Champaign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Computational Cancer Genomics Group, University College London Cancer Institute 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, Cancer Research UK Lung Cancer Centre of Excellence, University College London Cancer Institute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Cancer Center at Illinois, University of Illinois Urbana-Champaign</a:t>
            </a:r>
            <a:endParaRPr lang="en-US" sz="13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aseline="30000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joint first-author, </a:t>
            </a:r>
            <a:r>
              <a:rPr lang="en-US" sz="1300" baseline="30000" dirty="0">
                <a:latin typeface="Arial" panose="020B0604020202020204" pitchFamily="34" charset="0"/>
                <a:cs typeface="Arial" panose="020B0604020202020204" pitchFamily="34" charset="0"/>
              </a:rPr>
              <a:t>†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corresponding author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060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8;p13">
            <a:extLst>
              <a:ext uri="{FF2B5EF4-FFF2-40B4-BE49-F238E27FC236}">
                <a16:creationId xmlns:a16="http://schemas.microsoft.com/office/drawing/2014/main" id="{4581A077-4A39-0688-B9C4-4ED2C461AD2C}"/>
              </a:ext>
            </a:extLst>
          </p:cNvPr>
          <p:cNvSpPr txBox="1"/>
          <p:nvPr/>
        </p:nvSpPr>
        <p:spPr>
          <a:xfrm>
            <a:off x="376810" y="236126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CNAViz Toolkit: Coordinate Plots </a:t>
            </a:r>
            <a:endParaRPr sz="2400" b="0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2C7E0-9947-4E03-DEB1-D20C1BFB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5FC19BC-68E0-1D07-1E88-2D5763D0A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860" y="1072253"/>
            <a:ext cx="5384800" cy="5156200"/>
          </a:xfrm>
          <a:prstGeom prst="rect">
            <a:avLst/>
          </a:prstGeom>
        </p:spPr>
      </p:pic>
      <p:sp>
        <p:nvSpPr>
          <p:cNvPr id="8" name="Google Shape;497;p36">
            <a:extLst>
              <a:ext uri="{FF2B5EF4-FFF2-40B4-BE49-F238E27FC236}">
                <a16:creationId xmlns:a16="http://schemas.microsoft.com/office/drawing/2014/main" id="{FC102A8D-8D15-613C-089C-578C7BB65B05}"/>
              </a:ext>
            </a:extLst>
          </p:cNvPr>
          <p:cNvSpPr/>
          <p:nvPr/>
        </p:nvSpPr>
        <p:spPr>
          <a:xfrm rot="10800000" flipH="1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8;p13">
            <a:extLst>
              <a:ext uri="{FF2B5EF4-FFF2-40B4-BE49-F238E27FC236}">
                <a16:creationId xmlns:a16="http://schemas.microsoft.com/office/drawing/2014/main" id="{35554CEF-DD24-2EFB-D9FB-F9B0AB879949}"/>
              </a:ext>
            </a:extLst>
          </p:cNvPr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CNAViz Toolkit: Coordinate Plots</a:t>
            </a:r>
            <a:endParaRPr sz="2400" b="0" i="0" u="none" strike="noStrike" cap="none" dirty="0">
              <a:solidFill>
                <a:schemeClr val="bg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125768-5F79-3805-22B9-0643D5A6F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60" y="1072253"/>
            <a:ext cx="53848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41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8;p13">
            <a:extLst>
              <a:ext uri="{FF2B5EF4-FFF2-40B4-BE49-F238E27FC236}">
                <a16:creationId xmlns:a16="http://schemas.microsoft.com/office/drawing/2014/main" id="{4581A077-4A39-0688-B9C4-4ED2C461AD2C}"/>
              </a:ext>
            </a:extLst>
          </p:cNvPr>
          <p:cNvSpPr txBox="1"/>
          <p:nvPr/>
        </p:nvSpPr>
        <p:spPr>
          <a:xfrm>
            <a:off x="376810" y="236126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CNAViz Toolkit: Linear Plots </a:t>
            </a:r>
            <a:endParaRPr sz="2400" b="0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2C7E0-9947-4E03-DEB1-D20C1BFB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Google Shape;497;p36">
            <a:extLst>
              <a:ext uri="{FF2B5EF4-FFF2-40B4-BE49-F238E27FC236}">
                <a16:creationId xmlns:a16="http://schemas.microsoft.com/office/drawing/2014/main" id="{D4D40680-446A-F16A-ACE9-C5D44F2D593A}"/>
              </a:ext>
            </a:extLst>
          </p:cNvPr>
          <p:cNvSpPr/>
          <p:nvPr/>
        </p:nvSpPr>
        <p:spPr>
          <a:xfrm rot="10800000" flipH="1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13">
            <a:extLst>
              <a:ext uri="{FF2B5EF4-FFF2-40B4-BE49-F238E27FC236}">
                <a16:creationId xmlns:a16="http://schemas.microsoft.com/office/drawing/2014/main" id="{97DE8C42-8D2A-8F19-0B0D-7E2305426F7D}"/>
              </a:ext>
            </a:extLst>
          </p:cNvPr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CNAViz Toolkit: Linear Plots</a:t>
            </a:r>
            <a:endParaRPr sz="2400" b="0" i="0" u="none" strike="noStrike" cap="none" dirty="0">
              <a:solidFill>
                <a:schemeClr val="bg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7C8EBF-8726-718B-71BE-9E1CC52F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01" y="2367984"/>
            <a:ext cx="4686998" cy="2480903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72715FF6-1E44-DC98-2A8D-A5CC86ED1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468" y="2367984"/>
            <a:ext cx="4686998" cy="248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3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8;p13">
            <a:extLst>
              <a:ext uri="{FF2B5EF4-FFF2-40B4-BE49-F238E27FC236}">
                <a16:creationId xmlns:a16="http://schemas.microsoft.com/office/drawing/2014/main" id="{4581A077-4A39-0688-B9C4-4ED2C461AD2C}"/>
              </a:ext>
            </a:extLst>
          </p:cNvPr>
          <p:cNvSpPr txBox="1"/>
          <p:nvPr/>
        </p:nvSpPr>
        <p:spPr>
          <a:xfrm>
            <a:off x="376810" y="236126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CNAViz Toolkit: Linear and Global Synced</a:t>
            </a:r>
            <a:endParaRPr sz="2400" b="0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2C7E0-9947-4E03-DEB1-D20C1BFB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Google Shape;497;p36">
            <a:extLst>
              <a:ext uri="{FF2B5EF4-FFF2-40B4-BE49-F238E27FC236}">
                <a16:creationId xmlns:a16="http://schemas.microsoft.com/office/drawing/2014/main" id="{C714EE89-EF28-86D7-3822-A4192763751B}"/>
              </a:ext>
            </a:extLst>
          </p:cNvPr>
          <p:cNvSpPr/>
          <p:nvPr/>
        </p:nvSpPr>
        <p:spPr>
          <a:xfrm rot="10800000" flipH="1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13">
            <a:extLst>
              <a:ext uri="{FF2B5EF4-FFF2-40B4-BE49-F238E27FC236}">
                <a16:creationId xmlns:a16="http://schemas.microsoft.com/office/drawing/2014/main" id="{45E721CB-6798-A3C3-5D6F-2421A405B2F8}"/>
              </a:ext>
            </a:extLst>
          </p:cNvPr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CNAViz Toolkit: Linear and Global Synced</a:t>
            </a:r>
            <a:endParaRPr sz="2400" b="0" i="0" u="none" strike="noStrike" cap="none" dirty="0">
              <a:solidFill>
                <a:schemeClr val="bg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14A6CA-3AF3-C276-87C6-7594FDDF0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5" y="1187246"/>
            <a:ext cx="10809249" cy="484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8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8;p13">
            <a:extLst>
              <a:ext uri="{FF2B5EF4-FFF2-40B4-BE49-F238E27FC236}">
                <a16:creationId xmlns:a16="http://schemas.microsoft.com/office/drawing/2014/main" id="{4581A077-4A39-0688-B9C4-4ED2C461AD2C}"/>
              </a:ext>
            </a:extLst>
          </p:cNvPr>
          <p:cNvSpPr txBox="1"/>
          <p:nvPr/>
        </p:nvSpPr>
        <p:spPr>
          <a:xfrm>
            <a:off x="376810" y="236126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CNAViz Toolkit: Gene Annotations</a:t>
            </a:r>
            <a:endParaRPr sz="2400" b="0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2C7E0-9947-4E03-DEB1-D20C1BFB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Google Shape;497;p36">
            <a:extLst>
              <a:ext uri="{FF2B5EF4-FFF2-40B4-BE49-F238E27FC236}">
                <a16:creationId xmlns:a16="http://schemas.microsoft.com/office/drawing/2014/main" id="{05D58C8B-E0C6-24B1-E492-9B52F6B85689}"/>
              </a:ext>
            </a:extLst>
          </p:cNvPr>
          <p:cNvSpPr/>
          <p:nvPr/>
        </p:nvSpPr>
        <p:spPr>
          <a:xfrm rot="10800000" flipH="1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13">
            <a:extLst>
              <a:ext uri="{FF2B5EF4-FFF2-40B4-BE49-F238E27FC236}">
                <a16:creationId xmlns:a16="http://schemas.microsoft.com/office/drawing/2014/main" id="{DEFB18EC-8E37-BC6D-1C14-492FF59275C2}"/>
              </a:ext>
            </a:extLst>
          </p:cNvPr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CNAViz Toolkit: Gene Annotations</a:t>
            </a:r>
            <a:endParaRPr sz="2400" b="0" i="0" u="none" strike="noStrike" cap="none" dirty="0">
              <a:solidFill>
                <a:schemeClr val="bg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BC999-09F2-0429-F90B-C5DDABFB7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50" y="1182737"/>
            <a:ext cx="80137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0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8;p13">
            <a:extLst>
              <a:ext uri="{FF2B5EF4-FFF2-40B4-BE49-F238E27FC236}">
                <a16:creationId xmlns:a16="http://schemas.microsoft.com/office/drawing/2014/main" id="{4581A077-4A39-0688-B9C4-4ED2C461AD2C}"/>
              </a:ext>
            </a:extLst>
          </p:cNvPr>
          <p:cNvSpPr txBox="1"/>
          <p:nvPr/>
        </p:nvSpPr>
        <p:spPr>
          <a:xfrm>
            <a:off x="376810" y="236126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CNAViz Toolkit: Gene Annotations</a:t>
            </a:r>
            <a:endParaRPr sz="2400" b="0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2C7E0-9947-4E03-DEB1-D20C1BFB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Google Shape;497;p36">
            <a:extLst>
              <a:ext uri="{FF2B5EF4-FFF2-40B4-BE49-F238E27FC236}">
                <a16:creationId xmlns:a16="http://schemas.microsoft.com/office/drawing/2014/main" id="{05D58C8B-E0C6-24B1-E492-9B52F6B85689}"/>
              </a:ext>
            </a:extLst>
          </p:cNvPr>
          <p:cNvSpPr/>
          <p:nvPr/>
        </p:nvSpPr>
        <p:spPr>
          <a:xfrm rot="10800000" flipH="1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13">
            <a:extLst>
              <a:ext uri="{FF2B5EF4-FFF2-40B4-BE49-F238E27FC236}">
                <a16:creationId xmlns:a16="http://schemas.microsoft.com/office/drawing/2014/main" id="{DEFB18EC-8E37-BC6D-1C14-492FF59275C2}"/>
              </a:ext>
            </a:extLst>
          </p:cNvPr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CNAViz Toolkit: Clustering Analysis</a:t>
            </a:r>
            <a:endParaRPr sz="2400" b="0" i="0" u="none" strike="noStrike" cap="none" dirty="0">
              <a:solidFill>
                <a:schemeClr val="bg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FD6747-B24E-63FB-5821-8B7F2418C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608" y="1149544"/>
            <a:ext cx="8058783" cy="50441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256F85-33E7-D248-C36A-20D73D9B64CA}"/>
              </a:ext>
            </a:extLst>
          </p:cNvPr>
          <p:cNvSpPr txBox="1"/>
          <p:nvPr/>
        </p:nvSpPr>
        <p:spPr>
          <a:xfrm>
            <a:off x="838200" y="6169580"/>
            <a:ext cx="248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Rousseeuw</a:t>
            </a:r>
            <a:r>
              <a:rPr lang="en-US" dirty="0"/>
              <a:t> et al. 1987]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B98223-8271-6E0F-E166-6235AFF05950}"/>
              </a:ext>
            </a:extLst>
          </p:cNvPr>
          <p:cNvSpPr txBox="1"/>
          <p:nvPr/>
        </p:nvSpPr>
        <p:spPr>
          <a:xfrm>
            <a:off x="8439614" y="2240634"/>
            <a:ext cx="2288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clusters should </a:t>
            </a:r>
          </a:p>
          <a:p>
            <a:r>
              <a:rPr lang="en-US" dirty="0"/>
              <a:t>be merged?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32ED80-562C-C8ED-3D56-E702F4683E2E}"/>
              </a:ext>
            </a:extLst>
          </p:cNvPr>
          <p:cNvSpPr txBox="1"/>
          <p:nvPr/>
        </p:nvSpPr>
        <p:spPr>
          <a:xfrm>
            <a:off x="1154151" y="3563912"/>
            <a:ext cx="1450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Homogeneity</a:t>
            </a:r>
          </a:p>
          <a:p>
            <a:r>
              <a:rPr lang="en-US" dirty="0"/>
              <a:t>&amp;</a:t>
            </a:r>
          </a:p>
          <a:p>
            <a:r>
              <a:rPr lang="en-US" dirty="0"/>
              <a:t>Separation?</a:t>
            </a:r>
          </a:p>
        </p:txBody>
      </p:sp>
    </p:spTree>
    <p:extLst>
      <p:ext uri="{BB962C8B-B14F-4D97-AF65-F5344CB8AC3E}">
        <p14:creationId xmlns:p14="http://schemas.microsoft.com/office/powerpoint/2010/main" val="2409942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8;p13">
            <a:extLst>
              <a:ext uri="{FF2B5EF4-FFF2-40B4-BE49-F238E27FC236}">
                <a16:creationId xmlns:a16="http://schemas.microsoft.com/office/drawing/2014/main" id="{4581A077-4A39-0688-B9C4-4ED2C461AD2C}"/>
              </a:ext>
            </a:extLst>
          </p:cNvPr>
          <p:cNvSpPr txBox="1"/>
          <p:nvPr/>
        </p:nvSpPr>
        <p:spPr>
          <a:xfrm>
            <a:off x="376810" y="236126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Simulated Data: Results</a:t>
            </a:r>
            <a:endParaRPr sz="2400" b="0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2C7E0-9947-4E03-DEB1-D20C1BFB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Google Shape;497;p36">
            <a:extLst>
              <a:ext uri="{FF2B5EF4-FFF2-40B4-BE49-F238E27FC236}">
                <a16:creationId xmlns:a16="http://schemas.microsoft.com/office/drawing/2014/main" id="{9B1A23AF-B282-8E5D-60C9-8FC9624694B5}"/>
              </a:ext>
            </a:extLst>
          </p:cNvPr>
          <p:cNvSpPr/>
          <p:nvPr/>
        </p:nvSpPr>
        <p:spPr>
          <a:xfrm rot="10800000" flipH="1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13">
            <a:extLst>
              <a:ext uri="{FF2B5EF4-FFF2-40B4-BE49-F238E27FC236}">
                <a16:creationId xmlns:a16="http://schemas.microsoft.com/office/drawing/2014/main" id="{1F594CB6-27BD-2594-6A03-A9A954AEC025}"/>
              </a:ext>
            </a:extLst>
          </p:cNvPr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Simulated Data: Results</a:t>
            </a:r>
            <a:endParaRPr sz="2400" b="0" i="0" u="none" strike="noStrike" cap="none" dirty="0">
              <a:solidFill>
                <a:schemeClr val="bg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79C45A87-5228-A91A-3955-8A789CEB3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089743"/>
              </p:ext>
            </p:extLst>
          </p:nvPr>
        </p:nvGraphicFramePr>
        <p:xfrm>
          <a:off x="1047010" y="2183579"/>
          <a:ext cx="4491585" cy="2849715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898317">
                  <a:extLst>
                    <a:ext uri="{9D8B030D-6E8A-4147-A177-3AD203B41FA5}">
                      <a16:colId xmlns:a16="http://schemas.microsoft.com/office/drawing/2014/main" val="2683206829"/>
                    </a:ext>
                  </a:extLst>
                </a:gridCol>
                <a:gridCol w="898317">
                  <a:extLst>
                    <a:ext uri="{9D8B030D-6E8A-4147-A177-3AD203B41FA5}">
                      <a16:colId xmlns:a16="http://schemas.microsoft.com/office/drawing/2014/main" val="1194022292"/>
                    </a:ext>
                  </a:extLst>
                </a:gridCol>
                <a:gridCol w="898317">
                  <a:extLst>
                    <a:ext uri="{9D8B030D-6E8A-4147-A177-3AD203B41FA5}">
                      <a16:colId xmlns:a16="http://schemas.microsoft.com/office/drawing/2014/main" val="2740820313"/>
                    </a:ext>
                  </a:extLst>
                </a:gridCol>
                <a:gridCol w="898317">
                  <a:extLst>
                    <a:ext uri="{9D8B030D-6E8A-4147-A177-3AD203B41FA5}">
                      <a16:colId xmlns:a16="http://schemas.microsoft.com/office/drawing/2014/main" val="3573755975"/>
                    </a:ext>
                  </a:extLst>
                </a:gridCol>
                <a:gridCol w="898317">
                  <a:extLst>
                    <a:ext uri="{9D8B030D-6E8A-4147-A177-3AD203B41FA5}">
                      <a16:colId xmlns:a16="http://schemas.microsoft.com/office/drawing/2014/main" val="2780962232"/>
                    </a:ext>
                  </a:extLst>
                </a:gridCol>
              </a:tblGrid>
              <a:tr h="460215">
                <a:tc>
                  <a:txBody>
                    <a:bodyPr/>
                    <a:lstStyle/>
                    <a:p>
                      <a:r>
                        <a:rPr lang="en-US" sz="1200" b="1" baseline="0" dirty="0"/>
                        <a:t>Method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baseline="0" dirty="0"/>
                        <a:t># Clusters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baseline="0" dirty="0"/>
                        <a:t>Adjusted Rand Index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baseline="0" dirty="0"/>
                        <a:t>V-measure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baseline="0" dirty="0"/>
                        <a:t>Silhouette Score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000494"/>
                  </a:ext>
                </a:extLst>
              </a:tr>
              <a:tr h="460215"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Ground Truth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22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-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-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0.892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3155201"/>
                  </a:ext>
                </a:extLst>
              </a:tr>
              <a:tr h="460215"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CNAViz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24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baseline="0" dirty="0"/>
                        <a:t>0.99553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baseline="0" dirty="0"/>
                        <a:t>0.97048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baseline="0" dirty="0"/>
                        <a:t>0.905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2098599"/>
                  </a:ext>
                </a:extLst>
              </a:tr>
              <a:tr h="191388"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HATCHet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18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0.99457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0.96303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0.810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09977800"/>
                  </a:ext>
                </a:extLst>
              </a:tr>
              <a:tr h="460215"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HATCHet + CNAViz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24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baseline="0" dirty="0"/>
                        <a:t>0.99539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baseline="0" dirty="0"/>
                        <a:t>0.96983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baseline="0" dirty="0"/>
                        <a:t>0.956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328170"/>
                  </a:ext>
                </a:extLst>
              </a:tr>
              <a:tr h="170117"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ASCAT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69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0.07376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0.21984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-0.454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06921475"/>
                  </a:ext>
                </a:extLst>
              </a:tr>
              <a:tr h="460215"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ASCAT + CNAViz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21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baseline="0" dirty="0"/>
                        <a:t>0.99509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baseline="0" dirty="0"/>
                        <a:t>0.96804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baseline="0" dirty="0"/>
                        <a:t>0.888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174829"/>
                  </a:ext>
                </a:extLst>
              </a:tr>
            </a:tbl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77F17A62-AB3C-18F3-6D6E-F8A1A80CE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755870" y="1600200"/>
            <a:ext cx="4389120" cy="36576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573C2FF-5DD2-5329-D8E4-1718B40236AB}"/>
              </a:ext>
            </a:extLst>
          </p:cNvPr>
          <p:cNvSpPr/>
          <p:nvPr/>
        </p:nvSpPr>
        <p:spPr>
          <a:xfrm>
            <a:off x="7939999" y="2861348"/>
            <a:ext cx="1185334" cy="8212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5AA56F1-D581-909E-B2C3-26FC174FF693}"/>
              </a:ext>
            </a:extLst>
          </p:cNvPr>
          <p:cNvSpPr/>
          <p:nvPr/>
        </p:nvSpPr>
        <p:spPr>
          <a:xfrm>
            <a:off x="9731727" y="3897362"/>
            <a:ext cx="939157" cy="5394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DD5A28-A6A8-05B8-510C-A0C431808B65}"/>
              </a:ext>
            </a:extLst>
          </p:cNvPr>
          <p:cNvSpPr txBox="1"/>
          <p:nvPr/>
        </p:nvSpPr>
        <p:spPr>
          <a:xfrm>
            <a:off x="1081887" y="1409259"/>
            <a:ext cx="289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Zaccaria</a:t>
            </a:r>
            <a:r>
              <a:rPr lang="en-US" dirty="0"/>
              <a:t> et al., </a:t>
            </a:r>
            <a:r>
              <a:rPr lang="en-US" i="1" dirty="0"/>
              <a:t>Nature</a:t>
            </a:r>
            <a:r>
              <a:rPr lang="en-US" dirty="0"/>
              <a:t> 2018]</a:t>
            </a:r>
          </a:p>
        </p:txBody>
      </p:sp>
    </p:spTree>
    <p:extLst>
      <p:ext uri="{BB962C8B-B14F-4D97-AF65-F5344CB8AC3E}">
        <p14:creationId xmlns:p14="http://schemas.microsoft.com/office/powerpoint/2010/main" val="3532640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8;p13">
            <a:extLst>
              <a:ext uri="{FF2B5EF4-FFF2-40B4-BE49-F238E27FC236}">
                <a16:creationId xmlns:a16="http://schemas.microsoft.com/office/drawing/2014/main" id="{4581A077-4A39-0688-B9C4-4ED2C461AD2C}"/>
              </a:ext>
            </a:extLst>
          </p:cNvPr>
          <p:cNvSpPr txBox="1"/>
          <p:nvPr/>
        </p:nvSpPr>
        <p:spPr>
          <a:xfrm>
            <a:off x="376810" y="236126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Simulat</a:t>
            </a:r>
            <a:r>
              <a:rPr lang="en-US" sz="2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ed Results: Before and After CNAViz</a:t>
            </a:r>
            <a:endParaRPr sz="2400" b="0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2C7E0-9947-4E03-DEB1-D20C1BFB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Google Shape;438;p31">
            <a:extLst>
              <a:ext uri="{FF2B5EF4-FFF2-40B4-BE49-F238E27FC236}">
                <a16:creationId xmlns:a16="http://schemas.microsoft.com/office/drawing/2014/main" id="{FF7E5DF9-8FD3-70FD-7B61-31B4B9D436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175" y="1092883"/>
            <a:ext cx="5267825" cy="4384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39;p31">
            <a:extLst>
              <a:ext uri="{FF2B5EF4-FFF2-40B4-BE49-F238E27FC236}">
                <a16:creationId xmlns:a16="http://schemas.microsoft.com/office/drawing/2014/main" id="{B74813BD-264C-F2FE-A59B-FCEC7DBA09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1092882"/>
            <a:ext cx="5267825" cy="438451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97;p36">
            <a:extLst>
              <a:ext uri="{FF2B5EF4-FFF2-40B4-BE49-F238E27FC236}">
                <a16:creationId xmlns:a16="http://schemas.microsoft.com/office/drawing/2014/main" id="{370750A5-5874-F0BB-B6A7-6F5FF725375D}"/>
              </a:ext>
            </a:extLst>
          </p:cNvPr>
          <p:cNvSpPr/>
          <p:nvPr/>
        </p:nvSpPr>
        <p:spPr>
          <a:xfrm rot="10800000" flipH="1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8;p13">
            <a:extLst>
              <a:ext uri="{FF2B5EF4-FFF2-40B4-BE49-F238E27FC236}">
                <a16:creationId xmlns:a16="http://schemas.microsoft.com/office/drawing/2014/main" id="{E0B23F4E-71CD-6750-5BD7-F2DFDFB15CE7}"/>
              </a:ext>
            </a:extLst>
          </p:cNvPr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Simulated Data: Before and After CNAViz</a:t>
            </a:r>
            <a:endParaRPr sz="2400" b="0" i="0" u="none" strike="noStrike" cap="none" dirty="0">
              <a:solidFill>
                <a:schemeClr val="bg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379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8;p13">
            <a:extLst>
              <a:ext uri="{FF2B5EF4-FFF2-40B4-BE49-F238E27FC236}">
                <a16:creationId xmlns:a16="http://schemas.microsoft.com/office/drawing/2014/main" id="{4581A077-4A39-0688-B9C4-4ED2C461AD2C}"/>
              </a:ext>
            </a:extLst>
          </p:cNvPr>
          <p:cNvSpPr txBox="1"/>
          <p:nvPr/>
        </p:nvSpPr>
        <p:spPr>
          <a:xfrm>
            <a:off x="376810" y="236126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Simulat</a:t>
            </a:r>
            <a:r>
              <a:rPr lang="en-US" sz="2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ed Results: Before and After CNAViz</a:t>
            </a:r>
            <a:endParaRPr sz="2400" b="0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2C7E0-9947-4E03-DEB1-D20C1BFB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Google Shape;438;p31">
            <a:extLst>
              <a:ext uri="{FF2B5EF4-FFF2-40B4-BE49-F238E27FC236}">
                <a16:creationId xmlns:a16="http://schemas.microsoft.com/office/drawing/2014/main" id="{FF7E5DF9-8FD3-70FD-7B61-31B4B9D436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175" y="1092883"/>
            <a:ext cx="5267825" cy="4384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39;p31">
            <a:extLst>
              <a:ext uri="{FF2B5EF4-FFF2-40B4-BE49-F238E27FC236}">
                <a16:creationId xmlns:a16="http://schemas.microsoft.com/office/drawing/2014/main" id="{B74813BD-264C-F2FE-A59B-FCEC7DBA09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1092882"/>
            <a:ext cx="5267825" cy="438451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97;p36">
            <a:extLst>
              <a:ext uri="{FF2B5EF4-FFF2-40B4-BE49-F238E27FC236}">
                <a16:creationId xmlns:a16="http://schemas.microsoft.com/office/drawing/2014/main" id="{370750A5-5874-F0BB-B6A7-6F5FF725375D}"/>
              </a:ext>
            </a:extLst>
          </p:cNvPr>
          <p:cNvSpPr/>
          <p:nvPr/>
        </p:nvSpPr>
        <p:spPr>
          <a:xfrm rot="10800000" flipH="1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8;p13">
            <a:extLst>
              <a:ext uri="{FF2B5EF4-FFF2-40B4-BE49-F238E27FC236}">
                <a16:creationId xmlns:a16="http://schemas.microsoft.com/office/drawing/2014/main" id="{E0B23F4E-71CD-6750-5BD7-F2DFDFB15CE7}"/>
              </a:ext>
            </a:extLst>
          </p:cNvPr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Simulated Data: Before and After CNAViz</a:t>
            </a:r>
            <a:endParaRPr sz="2400" b="0" i="0" u="none" strike="noStrike" cap="none" dirty="0">
              <a:solidFill>
                <a:schemeClr val="bg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6375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8;p13">
            <a:extLst>
              <a:ext uri="{FF2B5EF4-FFF2-40B4-BE49-F238E27FC236}">
                <a16:creationId xmlns:a16="http://schemas.microsoft.com/office/drawing/2014/main" id="{4581A077-4A39-0688-B9C4-4ED2C461AD2C}"/>
              </a:ext>
            </a:extLst>
          </p:cNvPr>
          <p:cNvSpPr txBox="1"/>
          <p:nvPr/>
        </p:nvSpPr>
        <p:spPr>
          <a:xfrm>
            <a:off x="376810" y="236126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Simulat</a:t>
            </a:r>
            <a:r>
              <a:rPr lang="en-US" sz="2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ed Results: Before and After CNAViz</a:t>
            </a:r>
            <a:endParaRPr sz="2400" b="0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2C7E0-9947-4E03-DEB1-D20C1BFB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18</a:t>
            </a:fld>
            <a:endParaRPr lang="en-US" dirty="0"/>
          </a:p>
        </p:txBody>
      </p:sp>
      <p:sp>
        <p:nvSpPr>
          <p:cNvPr id="10" name="Google Shape;497;p36">
            <a:extLst>
              <a:ext uri="{FF2B5EF4-FFF2-40B4-BE49-F238E27FC236}">
                <a16:creationId xmlns:a16="http://schemas.microsoft.com/office/drawing/2014/main" id="{80795584-5E44-2B98-42BB-396738B7D8B1}"/>
              </a:ext>
            </a:extLst>
          </p:cNvPr>
          <p:cNvSpPr/>
          <p:nvPr/>
        </p:nvSpPr>
        <p:spPr>
          <a:xfrm rot="10800000" flipH="1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8;p13">
            <a:extLst>
              <a:ext uri="{FF2B5EF4-FFF2-40B4-BE49-F238E27FC236}">
                <a16:creationId xmlns:a16="http://schemas.microsoft.com/office/drawing/2014/main" id="{E5C24965-ECDB-E915-4855-91B3DAACA1CB}"/>
              </a:ext>
            </a:extLst>
          </p:cNvPr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Simulated Data: Before and After CNAViz</a:t>
            </a:r>
            <a:endParaRPr sz="2400" b="0" i="0" u="none" strike="noStrike" cap="none" dirty="0">
              <a:solidFill>
                <a:schemeClr val="bg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AEFA26-A4DA-E6DF-4B1E-05D75196B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92" y="4530127"/>
            <a:ext cx="5693108" cy="1346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624782-3101-445C-1E7F-0414F01F6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902" y="1053906"/>
            <a:ext cx="4243813" cy="34762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8F1DB7-C684-D1D8-285B-6487F2D4D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404" y="1072253"/>
            <a:ext cx="5536704" cy="45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15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8;p13">
            <a:extLst>
              <a:ext uri="{FF2B5EF4-FFF2-40B4-BE49-F238E27FC236}">
                <a16:creationId xmlns:a16="http://schemas.microsoft.com/office/drawing/2014/main" id="{4581A077-4A39-0688-B9C4-4ED2C461AD2C}"/>
              </a:ext>
            </a:extLst>
          </p:cNvPr>
          <p:cNvSpPr txBox="1"/>
          <p:nvPr/>
        </p:nvSpPr>
        <p:spPr>
          <a:xfrm>
            <a:off x="376810" y="236126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Real Data: Context</a:t>
            </a:r>
            <a:endParaRPr sz="2400" b="0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2C7E0-9947-4E03-DEB1-D20C1BFB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19</a:t>
            </a:fld>
            <a:endParaRPr lang="en-US" dirty="0"/>
          </a:p>
        </p:txBody>
      </p:sp>
      <p:pic>
        <p:nvPicPr>
          <p:cNvPr id="4" name="Google Shape;464;p33">
            <a:extLst>
              <a:ext uri="{FF2B5EF4-FFF2-40B4-BE49-F238E27FC236}">
                <a16:creationId xmlns:a16="http://schemas.microsoft.com/office/drawing/2014/main" id="{8A010E39-5005-38B2-0E33-E4A0637D1B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325" y="2120825"/>
            <a:ext cx="85153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3CAFE6-EE1E-C2EA-5932-F1DE7876F4DE}"/>
              </a:ext>
            </a:extLst>
          </p:cNvPr>
          <p:cNvSpPr txBox="1"/>
          <p:nvPr/>
        </p:nvSpPr>
        <p:spPr>
          <a:xfrm>
            <a:off x="1081887" y="1409259"/>
            <a:ext cx="2598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[Casasent et al. </a:t>
            </a:r>
            <a:r>
              <a:rPr lang="en-US" i="1" dirty="0"/>
              <a:t>Cell</a:t>
            </a:r>
            <a:r>
              <a:rPr lang="en-US" dirty="0"/>
              <a:t> 2018]</a:t>
            </a:r>
          </a:p>
        </p:txBody>
      </p:sp>
      <p:sp>
        <p:nvSpPr>
          <p:cNvPr id="8" name="Google Shape;497;p36">
            <a:extLst>
              <a:ext uri="{FF2B5EF4-FFF2-40B4-BE49-F238E27FC236}">
                <a16:creationId xmlns:a16="http://schemas.microsoft.com/office/drawing/2014/main" id="{8935A230-A94A-0FF1-8382-DA0B1185A741}"/>
              </a:ext>
            </a:extLst>
          </p:cNvPr>
          <p:cNvSpPr/>
          <p:nvPr/>
        </p:nvSpPr>
        <p:spPr>
          <a:xfrm rot="10800000" flipH="1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8;p13">
            <a:extLst>
              <a:ext uri="{FF2B5EF4-FFF2-40B4-BE49-F238E27FC236}">
                <a16:creationId xmlns:a16="http://schemas.microsoft.com/office/drawing/2014/main" id="{5F3572A5-C3F1-3192-E0F5-8220BFA715F6}"/>
              </a:ext>
            </a:extLst>
          </p:cNvPr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Data: Context</a:t>
            </a:r>
            <a:endParaRPr sz="2400" b="0" i="0" u="none" strike="noStrike" cap="none" dirty="0">
              <a:solidFill>
                <a:schemeClr val="bg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8357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497;p36">
            <a:extLst>
              <a:ext uri="{FF2B5EF4-FFF2-40B4-BE49-F238E27FC236}">
                <a16:creationId xmlns:a16="http://schemas.microsoft.com/office/drawing/2014/main" id="{8490A16D-B999-CBAF-B0EF-4CB00321F655}"/>
              </a:ext>
            </a:extLst>
          </p:cNvPr>
          <p:cNvSpPr/>
          <p:nvPr/>
        </p:nvSpPr>
        <p:spPr>
          <a:xfrm rot="10800000" flipH="1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13">
            <a:extLst>
              <a:ext uri="{FF2B5EF4-FFF2-40B4-BE49-F238E27FC236}">
                <a16:creationId xmlns:a16="http://schemas.microsoft.com/office/drawing/2014/main" id="{4581A077-4A39-0688-B9C4-4ED2C461AD2C}"/>
              </a:ext>
            </a:extLst>
          </p:cNvPr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Cancer Evolution</a:t>
            </a:r>
            <a:endParaRPr sz="2400" b="0" i="0" u="none" strike="noStrike" cap="none" dirty="0">
              <a:solidFill>
                <a:schemeClr val="bg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2C7E0-9947-4E03-DEB1-D20C1BFB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2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695602-E1E6-FC3F-5CB6-679EBA734D5F}"/>
              </a:ext>
            </a:extLst>
          </p:cNvPr>
          <p:cNvSpPr/>
          <p:nvPr/>
        </p:nvSpPr>
        <p:spPr>
          <a:xfrm>
            <a:off x="8135016" y="3016495"/>
            <a:ext cx="301398" cy="294834"/>
          </a:xfrm>
          <a:prstGeom prst="ellipse">
            <a:avLst/>
          </a:prstGeom>
          <a:solidFill>
            <a:srgbClr val="A6A6A6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FEC170-C1BF-E443-4ACD-1F7A06AC8D78}"/>
              </a:ext>
            </a:extLst>
          </p:cNvPr>
          <p:cNvSpPr/>
          <p:nvPr/>
        </p:nvSpPr>
        <p:spPr>
          <a:xfrm>
            <a:off x="8303648" y="3190958"/>
            <a:ext cx="301398" cy="294834"/>
          </a:xfrm>
          <a:prstGeom prst="ellipse">
            <a:avLst/>
          </a:prstGeom>
          <a:solidFill>
            <a:srgbClr val="A6A6A6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47EE1CD-96B1-07C8-B45D-984D39719703}"/>
              </a:ext>
            </a:extLst>
          </p:cNvPr>
          <p:cNvSpPr/>
          <p:nvPr/>
        </p:nvSpPr>
        <p:spPr>
          <a:xfrm>
            <a:off x="8336537" y="2943396"/>
            <a:ext cx="301398" cy="294834"/>
          </a:xfrm>
          <a:prstGeom prst="ellipse">
            <a:avLst/>
          </a:prstGeom>
          <a:solidFill>
            <a:srgbClr val="A6A6A6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90FC21-65E1-AD72-889C-8E3BDF77B5E8}"/>
              </a:ext>
            </a:extLst>
          </p:cNvPr>
          <p:cNvSpPr/>
          <p:nvPr/>
        </p:nvSpPr>
        <p:spPr>
          <a:xfrm>
            <a:off x="8175707" y="2726994"/>
            <a:ext cx="301398" cy="294834"/>
          </a:xfrm>
          <a:prstGeom prst="ellipse">
            <a:avLst/>
          </a:prstGeom>
          <a:solidFill>
            <a:srgbClr val="A6A6A6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FA24142-E4D4-F890-376B-A130669E0200}"/>
              </a:ext>
            </a:extLst>
          </p:cNvPr>
          <p:cNvSpPr/>
          <p:nvPr/>
        </p:nvSpPr>
        <p:spPr>
          <a:xfrm>
            <a:off x="8521241" y="3046646"/>
            <a:ext cx="301398" cy="294834"/>
          </a:xfrm>
          <a:prstGeom prst="ellipse">
            <a:avLst/>
          </a:prstGeom>
          <a:solidFill>
            <a:srgbClr val="A6A6A6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F8FCEB9-4DBC-A35A-6533-83721A1F19BC}"/>
              </a:ext>
            </a:extLst>
          </p:cNvPr>
          <p:cNvSpPr/>
          <p:nvPr/>
        </p:nvSpPr>
        <p:spPr>
          <a:xfrm>
            <a:off x="8493682" y="3297312"/>
            <a:ext cx="301398" cy="294834"/>
          </a:xfrm>
          <a:prstGeom prst="ellipse">
            <a:avLst/>
          </a:prstGeom>
          <a:solidFill>
            <a:srgbClr val="A6A6A6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87D5FB-9B57-9961-E295-4F48A086F7FA}"/>
              </a:ext>
            </a:extLst>
          </p:cNvPr>
          <p:cNvSpPr/>
          <p:nvPr/>
        </p:nvSpPr>
        <p:spPr>
          <a:xfrm>
            <a:off x="8513838" y="3347856"/>
            <a:ext cx="93537" cy="94656"/>
          </a:xfrm>
          <a:prstGeom prst="ellipse">
            <a:avLst/>
          </a:prstGeom>
          <a:solidFill>
            <a:srgbClr val="8EB4E3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C09B72-B463-D69B-C8B5-4FC58CC445FA}"/>
              </a:ext>
            </a:extLst>
          </p:cNvPr>
          <p:cNvSpPr/>
          <p:nvPr/>
        </p:nvSpPr>
        <p:spPr>
          <a:xfrm>
            <a:off x="8445273" y="2773547"/>
            <a:ext cx="301398" cy="294834"/>
          </a:xfrm>
          <a:prstGeom prst="ellipse">
            <a:avLst/>
          </a:prstGeom>
          <a:solidFill>
            <a:srgbClr val="A6A6A6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0ACD88F-8CDF-6BE6-0B84-42C8518258A2}"/>
              </a:ext>
            </a:extLst>
          </p:cNvPr>
          <p:cNvSpPr/>
          <p:nvPr/>
        </p:nvSpPr>
        <p:spPr>
          <a:xfrm>
            <a:off x="8350751" y="2577520"/>
            <a:ext cx="301398" cy="294834"/>
          </a:xfrm>
          <a:prstGeom prst="ellipse">
            <a:avLst/>
          </a:prstGeom>
          <a:solidFill>
            <a:srgbClr val="A6A6A6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B0A9616-3B95-39F2-264F-F469FBBB77DA}"/>
              </a:ext>
            </a:extLst>
          </p:cNvPr>
          <p:cNvSpPr/>
          <p:nvPr/>
        </p:nvSpPr>
        <p:spPr>
          <a:xfrm>
            <a:off x="8700256" y="2820205"/>
            <a:ext cx="301398" cy="294834"/>
          </a:xfrm>
          <a:prstGeom prst="ellipse">
            <a:avLst/>
          </a:prstGeom>
          <a:solidFill>
            <a:srgbClr val="A6A6A6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695415-C8A4-DBC3-3175-071E7180CC73}"/>
              </a:ext>
            </a:extLst>
          </p:cNvPr>
          <p:cNvSpPr/>
          <p:nvPr/>
        </p:nvSpPr>
        <p:spPr>
          <a:xfrm>
            <a:off x="8220218" y="3331399"/>
            <a:ext cx="301398" cy="294834"/>
          </a:xfrm>
          <a:prstGeom prst="ellipse">
            <a:avLst/>
          </a:prstGeom>
          <a:solidFill>
            <a:srgbClr val="A6A6A6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690BCA-22C4-7602-C320-0717B7F36055}"/>
              </a:ext>
            </a:extLst>
          </p:cNvPr>
          <p:cNvSpPr/>
          <p:nvPr/>
        </p:nvSpPr>
        <p:spPr>
          <a:xfrm>
            <a:off x="8240374" y="3381943"/>
            <a:ext cx="93537" cy="94656"/>
          </a:xfrm>
          <a:prstGeom prst="ellipse">
            <a:avLst/>
          </a:prstGeom>
          <a:solidFill>
            <a:srgbClr val="8EB4E3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CDBEB7-2CE8-CBD9-BD63-60E4F153C5A4}"/>
              </a:ext>
            </a:extLst>
          </p:cNvPr>
          <p:cNvSpPr/>
          <p:nvPr/>
        </p:nvSpPr>
        <p:spPr>
          <a:xfrm>
            <a:off x="8489815" y="2617841"/>
            <a:ext cx="301398" cy="294834"/>
          </a:xfrm>
          <a:prstGeom prst="ellipse">
            <a:avLst/>
          </a:prstGeom>
          <a:solidFill>
            <a:srgbClr val="A6A6A6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F1CA6B-DFF5-3F5A-0D6A-7138340FF1C2}"/>
              </a:ext>
            </a:extLst>
          </p:cNvPr>
          <p:cNvSpPr/>
          <p:nvPr/>
        </p:nvSpPr>
        <p:spPr>
          <a:xfrm>
            <a:off x="8509971" y="2668385"/>
            <a:ext cx="93537" cy="94656"/>
          </a:xfrm>
          <a:prstGeom prst="ellipse">
            <a:avLst/>
          </a:prstGeom>
          <a:solidFill>
            <a:srgbClr val="8EB4E3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5BEEEB-46F1-5367-F632-708A4B8F809F}"/>
              </a:ext>
            </a:extLst>
          </p:cNvPr>
          <p:cNvSpPr/>
          <p:nvPr/>
        </p:nvSpPr>
        <p:spPr>
          <a:xfrm>
            <a:off x="8749513" y="2564995"/>
            <a:ext cx="301398" cy="294834"/>
          </a:xfrm>
          <a:prstGeom prst="ellipse">
            <a:avLst/>
          </a:prstGeom>
          <a:solidFill>
            <a:srgbClr val="A6A6A6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5CC409F-0A27-453B-1996-67BA60B4536F}"/>
              </a:ext>
            </a:extLst>
          </p:cNvPr>
          <p:cNvSpPr/>
          <p:nvPr/>
        </p:nvSpPr>
        <p:spPr>
          <a:xfrm>
            <a:off x="8769669" y="2615539"/>
            <a:ext cx="93537" cy="94656"/>
          </a:xfrm>
          <a:prstGeom prst="ellipse">
            <a:avLst/>
          </a:prstGeom>
          <a:solidFill>
            <a:srgbClr val="8EB4E3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547E4B-0088-BE5B-1D37-726B639F7BF5}"/>
              </a:ext>
            </a:extLst>
          </p:cNvPr>
          <p:cNvGrpSpPr/>
          <p:nvPr/>
        </p:nvGrpSpPr>
        <p:grpSpPr>
          <a:xfrm>
            <a:off x="8944367" y="2738545"/>
            <a:ext cx="301398" cy="294834"/>
            <a:chOff x="3748475" y="3352761"/>
            <a:chExt cx="313610" cy="296527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A70D211-12FF-875D-BEF0-AAFCA93818AA}"/>
                </a:ext>
              </a:extLst>
            </p:cNvPr>
            <p:cNvSpPr/>
            <p:nvPr/>
          </p:nvSpPr>
          <p:spPr>
            <a:xfrm>
              <a:off x="3748475" y="3352761"/>
              <a:ext cx="313610" cy="296527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F00F779-4B20-D107-5C9D-62715351462E}"/>
                </a:ext>
              </a:extLst>
            </p:cNvPr>
            <p:cNvSpPr/>
            <p:nvPr/>
          </p:nvSpPr>
          <p:spPr>
            <a:xfrm>
              <a:off x="3907533" y="3520025"/>
              <a:ext cx="97327" cy="95199"/>
            </a:xfrm>
            <a:prstGeom prst="ellipse">
              <a:avLst/>
            </a:prstGeom>
            <a:solidFill>
              <a:srgbClr val="9BBB59"/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B26A8D8-2169-EDEF-E9C1-121D1709922C}"/>
                </a:ext>
              </a:extLst>
            </p:cNvPr>
            <p:cNvSpPr/>
            <p:nvPr/>
          </p:nvSpPr>
          <p:spPr>
            <a:xfrm>
              <a:off x="3769448" y="3403595"/>
              <a:ext cx="97327" cy="95199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C976076-07B1-E339-8E39-E4FEF62410FB}"/>
              </a:ext>
            </a:extLst>
          </p:cNvPr>
          <p:cNvGrpSpPr/>
          <p:nvPr/>
        </p:nvGrpSpPr>
        <p:grpSpPr>
          <a:xfrm>
            <a:off x="9112999" y="2913008"/>
            <a:ext cx="301398" cy="294834"/>
            <a:chOff x="3748475" y="3352761"/>
            <a:chExt cx="313610" cy="29652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5AE7601-C5DC-347C-1021-1102C7CF6BA6}"/>
                </a:ext>
              </a:extLst>
            </p:cNvPr>
            <p:cNvSpPr/>
            <p:nvPr/>
          </p:nvSpPr>
          <p:spPr>
            <a:xfrm>
              <a:off x="3748475" y="3352761"/>
              <a:ext cx="313610" cy="296527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50D60EE-365D-8FEE-F77B-E9C4E1F25468}"/>
                </a:ext>
              </a:extLst>
            </p:cNvPr>
            <p:cNvSpPr/>
            <p:nvPr/>
          </p:nvSpPr>
          <p:spPr>
            <a:xfrm>
              <a:off x="3907533" y="3520025"/>
              <a:ext cx="97327" cy="95199"/>
            </a:xfrm>
            <a:prstGeom prst="ellipse">
              <a:avLst/>
            </a:prstGeom>
            <a:solidFill>
              <a:srgbClr val="9BBB59"/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10CDA43-D96D-CEE3-A88F-6F5E3F5EB4BE}"/>
                </a:ext>
              </a:extLst>
            </p:cNvPr>
            <p:cNvSpPr/>
            <p:nvPr/>
          </p:nvSpPr>
          <p:spPr>
            <a:xfrm>
              <a:off x="3769448" y="3403595"/>
              <a:ext cx="97327" cy="95199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259F52-FBA8-408E-5358-C52449BE36B7}"/>
              </a:ext>
            </a:extLst>
          </p:cNvPr>
          <p:cNvGrpSpPr/>
          <p:nvPr/>
        </p:nvGrpSpPr>
        <p:grpSpPr>
          <a:xfrm>
            <a:off x="9196170" y="3178208"/>
            <a:ext cx="301398" cy="294834"/>
            <a:chOff x="3748475" y="3352761"/>
            <a:chExt cx="313610" cy="29652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C5C52C8-85A4-532B-104F-108BE3423027}"/>
                </a:ext>
              </a:extLst>
            </p:cNvPr>
            <p:cNvSpPr/>
            <p:nvPr/>
          </p:nvSpPr>
          <p:spPr>
            <a:xfrm>
              <a:off x="3748475" y="3352761"/>
              <a:ext cx="313610" cy="296527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42478EF-A6C2-4309-FEC1-AE3E9169412C}"/>
                </a:ext>
              </a:extLst>
            </p:cNvPr>
            <p:cNvSpPr/>
            <p:nvPr/>
          </p:nvSpPr>
          <p:spPr>
            <a:xfrm>
              <a:off x="3907533" y="3520025"/>
              <a:ext cx="97327" cy="95199"/>
            </a:xfrm>
            <a:prstGeom prst="ellipse">
              <a:avLst/>
            </a:prstGeom>
            <a:solidFill>
              <a:srgbClr val="9BBB59"/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840CD59-8BA5-3F3A-D25E-19CF73CD4C8C}"/>
                </a:ext>
              </a:extLst>
            </p:cNvPr>
            <p:cNvSpPr/>
            <p:nvPr/>
          </p:nvSpPr>
          <p:spPr>
            <a:xfrm>
              <a:off x="3769448" y="3403595"/>
              <a:ext cx="97327" cy="95199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9FC371-6038-9139-6E5B-D9EA53A084BF}"/>
              </a:ext>
            </a:extLst>
          </p:cNvPr>
          <p:cNvGrpSpPr/>
          <p:nvPr/>
        </p:nvGrpSpPr>
        <p:grpSpPr>
          <a:xfrm>
            <a:off x="9156877" y="2670356"/>
            <a:ext cx="301398" cy="294834"/>
            <a:chOff x="3748475" y="3352761"/>
            <a:chExt cx="313610" cy="296527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0C6DB34-6ACD-D663-31D0-65A66A6A54B9}"/>
                </a:ext>
              </a:extLst>
            </p:cNvPr>
            <p:cNvSpPr/>
            <p:nvPr/>
          </p:nvSpPr>
          <p:spPr>
            <a:xfrm>
              <a:off x="3748475" y="3352761"/>
              <a:ext cx="313610" cy="296527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2BB934C-9964-F977-CAC7-E442B79D3C0E}"/>
                </a:ext>
              </a:extLst>
            </p:cNvPr>
            <p:cNvSpPr/>
            <p:nvPr/>
          </p:nvSpPr>
          <p:spPr>
            <a:xfrm>
              <a:off x="3907533" y="3520025"/>
              <a:ext cx="97327" cy="95199"/>
            </a:xfrm>
            <a:prstGeom prst="ellipse">
              <a:avLst/>
            </a:prstGeom>
            <a:solidFill>
              <a:srgbClr val="9BBB59"/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C7E46E5-CE9B-70D6-02E7-A71A584D9E32}"/>
                </a:ext>
              </a:extLst>
            </p:cNvPr>
            <p:cNvSpPr/>
            <p:nvPr/>
          </p:nvSpPr>
          <p:spPr>
            <a:xfrm>
              <a:off x="3769448" y="3403595"/>
              <a:ext cx="97327" cy="95199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2188877-95D6-8B06-4653-A048CCC60E27}"/>
              </a:ext>
            </a:extLst>
          </p:cNvPr>
          <p:cNvGrpSpPr/>
          <p:nvPr/>
        </p:nvGrpSpPr>
        <p:grpSpPr>
          <a:xfrm>
            <a:off x="8950200" y="2477698"/>
            <a:ext cx="301398" cy="294834"/>
            <a:chOff x="3748475" y="3352761"/>
            <a:chExt cx="313610" cy="296527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A35DC0E-0165-396F-BD7E-6E1476FEAB54}"/>
                </a:ext>
              </a:extLst>
            </p:cNvPr>
            <p:cNvSpPr/>
            <p:nvPr/>
          </p:nvSpPr>
          <p:spPr>
            <a:xfrm>
              <a:off x="3748475" y="3352761"/>
              <a:ext cx="313610" cy="296527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1717EA8-FDF0-604E-F8C3-124D3C2B322F}"/>
                </a:ext>
              </a:extLst>
            </p:cNvPr>
            <p:cNvSpPr/>
            <p:nvPr/>
          </p:nvSpPr>
          <p:spPr>
            <a:xfrm>
              <a:off x="3907533" y="3520025"/>
              <a:ext cx="97327" cy="95199"/>
            </a:xfrm>
            <a:prstGeom prst="ellipse">
              <a:avLst/>
            </a:prstGeom>
            <a:solidFill>
              <a:srgbClr val="9BBB59"/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62C6F09-2587-5C3D-395B-BB6EE5D39A4B}"/>
                </a:ext>
              </a:extLst>
            </p:cNvPr>
            <p:cNvSpPr/>
            <p:nvPr/>
          </p:nvSpPr>
          <p:spPr>
            <a:xfrm>
              <a:off x="3769448" y="3403595"/>
              <a:ext cx="97327" cy="95199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B8C194-63EA-A1C1-1533-47EB1BD68487}"/>
              </a:ext>
            </a:extLst>
          </p:cNvPr>
          <p:cNvGrpSpPr/>
          <p:nvPr/>
        </p:nvGrpSpPr>
        <p:grpSpPr>
          <a:xfrm>
            <a:off x="8622295" y="2296456"/>
            <a:ext cx="301398" cy="294834"/>
            <a:chOff x="3748475" y="3352761"/>
            <a:chExt cx="313610" cy="29652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35CE6A4-1A5E-99F0-6C09-DFFA99B01D16}"/>
                </a:ext>
              </a:extLst>
            </p:cNvPr>
            <p:cNvSpPr/>
            <p:nvPr/>
          </p:nvSpPr>
          <p:spPr>
            <a:xfrm>
              <a:off x="3748475" y="3352761"/>
              <a:ext cx="313610" cy="296527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784CEEE-827B-36DF-30C8-E4E32E456A59}"/>
                </a:ext>
              </a:extLst>
            </p:cNvPr>
            <p:cNvSpPr/>
            <p:nvPr/>
          </p:nvSpPr>
          <p:spPr>
            <a:xfrm>
              <a:off x="3907533" y="3520025"/>
              <a:ext cx="97327" cy="95199"/>
            </a:xfrm>
            <a:prstGeom prst="ellipse">
              <a:avLst/>
            </a:prstGeom>
            <a:solidFill>
              <a:srgbClr val="9BBB59"/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FF2BCC3-F15F-BCA3-91C0-7D8666160888}"/>
                </a:ext>
              </a:extLst>
            </p:cNvPr>
            <p:cNvSpPr/>
            <p:nvPr/>
          </p:nvSpPr>
          <p:spPr>
            <a:xfrm>
              <a:off x="3769448" y="3403595"/>
              <a:ext cx="97327" cy="95199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0602104-9EA5-15F9-5ECF-CFD736512A33}"/>
              </a:ext>
            </a:extLst>
          </p:cNvPr>
          <p:cNvGrpSpPr/>
          <p:nvPr/>
        </p:nvGrpSpPr>
        <p:grpSpPr>
          <a:xfrm>
            <a:off x="8868064" y="2235602"/>
            <a:ext cx="301398" cy="294834"/>
            <a:chOff x="3748475" y="3352761"/>
            <a:chExt cx="313610" cy="296527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9BCEAAD-E971-F4B6-64AE-BD31B2DF9935}"/>
                </a:ext>
              </a:extLst>
            </p:cNvPr>
            <p:cNvSpPr/>
            <p:nvPr/>
          </p:nvSpPr>
          <p:spPr>
            <a:xfrm>
              <a:off x="3748475" y="3352761"/>
              <a:ext cx="313610" cy="296527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1A4057F-C744-B497-C922-AB805BE5A3B6}"/>
                </a:ext>
              </a:extLst>
            </p:cNvPr>
            <p:cNvSpPr/>
            <p:nvPr/>
          </p:nvSpPr>
          <p:spPr>
            <a:xfrm>
              <a:off x="3907533" y="3520025"/>
              <a:ext cx="97327" cy="95199"/>
            </a:xfrm>
            <a:prstGeom prst="ellipse">
              <a:avLst/>
            </a:prstGeom>
            <a:solidFill>
              <a:srgbClr val="9BBB59"/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1CFFA34-DCCB-90CE-9F5E-37CC05A8B9C5}"/>
                </a:ext>
              </a:extLst>
            </p:cNvPr>
            <p:cNvSpPr/>
            <p:nvPr/>
          </p:nvSpPr>
          <p:spPr>
            <a:xfrm>
              <a:off x="3769448" y="3403595"/>
              <a:ext cx="97327" cy="95199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110EB4-197B-3F10-8395-9B25B2E0B896}"/>
              </a:ext>
            </a:extLst>
          </p:cNvPr>
          <p:cNvGrpSpPr/>
          <p:nvPr/>
        </p:nvGrpSpPr>
        <p:grpSpPr>
          <a:xfrm>
            <a:off x="9148628" y="2381250"/>
            <a:ext cx="301398" cy="294834"/>
            <a:chOff x="3748475" y="3352761"/>
            <a:chExt cx="313610" cy="29652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5AE48AB-396F-F232-67BD-98B9230B6B32}"/>
                </a:ext>
              </a:extLst>
            </p:cNvPr>
            <p:cNvSpPr/>
            <p:nvPr/>
          </p:nvSpPr>
          <p:spPr>
            <a:xfrm>
              <a:off x="3748475" y="3352761"/>
              <a:ext cx="313610" cy="296527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1B37E3-C1B8-E109-7EA0-992A57AD2A25}"/>
                </a:ext>
              </a:extLst>
            </p:cNvPr>
            <p:cNvSpPr/>
            <p:nvPr/>
          </p:nvSpPr>
          <p:spPr>
            <a:xfrm>
              <a:off x="3907533" y="3520025"/>
              <a:ext cx="97327" cy="95199"/>
            </a:xfrm>
            <a:prstGeom prst="ellipse">
              <a:avLst/>
            </a:prstGeom>
            <a:solidFill>
              <a:srgbClr val="9BBB59"/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1F479D6-E07A-9640-9534-266449F84A19}"/>
                </a:ext>
              </a:extLst>
            </p:cNvPr>
            <p:cNvSpPr/>
            <p:nvPr/>
          </p:nvSpPr>
          <p:spPr>
            <a:xfrm>
              <a:off x="3769448" y="3403595"/>
              <a:ext cx="97327" cy="95199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E9C50A8-E924-8E5A-FAC3-BA5C516D533F}"/>
              </a:ext>
            </a:extLst>
          </p:cNvPr>
          <p:cNvGrpSpPr/>
          <p:nvPr/>
        </p:nvGrpSpPr>
        <p:grpSpPr>
          <a:xfrm>
            <a:off x="8865676" y="2945526"/>
            <a:ext cx="301398" cy="294834"/>
            <a:chOff x="3748475" y="3352761"/>
            <a:chExt cx="313610" cy="29652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2E6D36-53F1-C5E3-E57A-661D500D7AAA}"/>
                </a:ext>
              </a:extLst>
            </p:cNvPr>
            <p:cNvSpPr/>
            <p:nvPr/>
          </p:nvSpPr>
          <p:spPr>
            <a:xfrm>
              <a:off x="3748475" y="3352761"/>
              <a:ext cx="313610" cy="296527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7264882-8F09-FC8A-E0FC-2D3EAB3EE6F8}"/>
                </a:ext>
              </a:extLst>
            </p:cNvPr>
            <p:cNvSpPr/>
            <p:nvPr/>
          </p:nvSpPr>
          <p:spPr>
            <a:xfrm>
              <a:off x="3867032" y="3357787"/>
              <a:ext cx="97327" cy="95199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3EA71F2-3842-F0A9-BFBF-CA136F321FEB}"/>
                </a:ext>
              </a:extLst>
            </p:cNvPr>
            <p:cNvSpPr/>
            <p:nvPr/>
          </p:nvSpPr>
          <p:spPr>
            <a:xfrm>
              <a:off x="3769448" y="3403595"/>
              <a:ext cx="97327" cy="95199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DEC42D-B9D2-F92B-47B6-435541424219}"/>
              </a:ext>
            </a:extLst>
          </p:cNvPr>
          <p:cNvGrpSpPr/>
          <p:nvPr/>
        </p:nvGrpSpPr>
        <p:grpSpPr>
          <a:xfrm>
            <a:off x="8633950" y="3088744"/>
            <a:ext cx="301398" cy="294834"/>
            <a:chOff x="3748475" y="3352761"/>
            <a:chExt cx="313610" cy="29652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CCB112-AAF7-595D-6B60-7F3F55C566A4}"/>
                </a:ext>
              </a:extLst>
            </p:cNvPr>
            <p:cNvSpPr/>
            <p:nvPr/>
          </p:nvSpPr>
          <p:spPr>
            <a:xfrm>
              <a:off x="3748475" y="3352761"/>
              <a:ext cx="313610" cy="296527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77CF3DA-2878-3BE7-B590-6CD2B0B78B89}"/>
                </a:ext>
              </a:extLst>
            </p:cNvPr>
            <p:cNvSpPr/>
            <p:nvPr/>
          </p:nvSpPr>
          <p:spPr>
            <a:xfrm>
              <a:off x="3867032" y="3357787"/>
              <a:ext cx="97327" cy="95199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43BD209-73D9-F351-9D64-AEFC814F47D0}"/>
                </a:ext>
              </a:extLst>
            </p:cNvPr>
            <p:cNvSpPr/>
            <p:nvPr/>
          </p:nvSpPr>
          <p:spPr>
            <a:xfrm>
              <a:off x="3769448" y="3403595"/>
              <a:ext cx="97327" cy="95199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DE007D3-1692-9763-CEC2-B581FC72CD9D}"/>
              </a:ext>
            </a:extLst>
          </p:cNvPr>
          <p:cNvGrpSpPr/>
          <p:nvPr/>
        </p:nvGrpSpPr>
        <p:grpSpPr>
          <a:xfrm>
            <a:off x="8793668" y="3243735"/>
            <a:ext cx="301398" cy="294834"/>
            <a:chOff x="3748475" y="3352761"/>
            <a:chExt cx="313610" cy="29652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D76C6D5-3341-3E99-8E91-E3E6D248BB67}"/>
                </a:ext>
              </a:extLst>
            </p:cNvPr>
            <p:cNvSpPr/>
            <p:nvPr/>
          </p:nvSpPr>
          <p:spPr>
            <a:xfrm>
              <a:off x="3748475" y="3352761"/>
              <a:ext cx="313610" cy="296527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233FB82-A296-2D16-B9BC-7AC1C8A424DB}"/>
                </a:ext>
              </a:extLst>
            </p:cNvPr>
            <p:cNvSpPr/>
            <p:nvPr/>
          </p:nvSpPr>
          <p:spPr>
            <a:xfrm>
              <a:off x="3867032" y="3357787"/>
              <a:ext cx="97327" cy="95199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2C1251-DDAE-2463-3E26-9E30321A76A0}"/>
                </a:ext>
              </a:extLst>
            </p:cNvPr>
            <p:cNvSpPr/>
            <p:nvPr/>
          </p:nvSpPr>
          <p:spPr>
            <a:xfrm>
              <a:off x="3769448" y="3403595"/>
              <a:ext cx="97327" cy="95199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62528-2EF3-8CB2-3739-9734106FB2A9}"/>
              </a:ext>
            </a:extLst>
          </p:cNvPr>
          <p:cNvGrpSpPr/>
          <p:nvPr/>
        </p:nvGrpSpPr>
        <p:grpSpPr>
          <a:xfrm>
            <a:off x="9034308" y="3119989"/>
            <a:ext cx="301398" cy="294834"/>
            <a:chOff x="3748475" y="3352761"/>
            <a:chExt cx="313610" cy="29652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55282BC-CF50-E28F-7221-4FD9123634A1}"/>
                </a:ext>
              </a:extLst>
            </p:cNvPr>
            <p:cNvSpPr/>
            <p:nvPr/>
          </p:nvSpPr>
          <p:spPr>
            <a:xfrm>
              <a:off x="3748475" y="3352761"/>
              <a:ext cx="313610" cy="296527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5A1FEA8-F072-0071-65DB-8C3BCF1DF369}"/>
                </a:ext>
              </a:extLst>
            </p:cNvPr>
            <p:cNvSpPr/>
            <p:nvPr/>
          </p:nvSpPr>
          <p:spPr>
            <a:xfrm>
              <a:off x="3867032" y="3357787"/>
              <a:ext cx="97327" cy="95199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E311044-C486-32F6-E770-C471EB54E558}"/>
                </a:ext>
              </a:extLst>
            </p:cNvPr>
            <p:cNvSpPr/>
            <p:nvPr/>
          </p:nvSpPr>
          <p:spPr>
            <a:xfrm>
              <a:off x="3769448" y="3403595"/>
              <a:ext cx="97327" cy="95199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97D7947-8905-619F-0E64-3CC39DED8443}"/>
              </a:ext>
            </a:extLst>
          </p:cNvPr>
          <p:cNvGrpSpPr/>
          <p:nvPr/>
        </p:nvGrpSpPr>
        <p:grpSpPr>
          <a:xfrm>
            <a:off x="8661201" y="3491005"/>
            <a:ext cx="301398" cy="294834"/>
            <a:chOff x="3748475" y="3352761"/>
            <a:chExt cx="313610" cy="29652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F9EBEA-6F59-B462-6325-A8D19BE0CCBA}"/>
                </a:ext>
              </a:extLst>
            </p:cNvPr>
            <p:cNvSpPr/>
            <p:nvPr/>
          </p:nvSpPr>
          <p:spPr>
            <a:xfrm>
              <a:off x="3748475" y="3352761"/>
              <a:ext cx="313610" cy="296527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373D156-3827-D283-6A8F-A100704BED08}"/>
                </a:ext>
              </a:extLst>
            </p:cNvPr>
            <p:cNvSpPr/>
            <p:nvPr/>
          </p:nvSpPr>
          <p:spPr>
            <a:xfrm>
              <a:off x="3867032" y="3357787"/>
              <a:ext cx="97327" cy="95199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27B91A6-823C-22AD-F09B-283CB59E2420}"/>
                </a:ext>
              </a:extLst>
            </p:cNvPr>
            <p:cNvSpPr/>
            <p:nvPr/>
          </p:nvSpPr>
          <p:spPr>
            <a:xfrm>
              <a:off x="3769448" y="3403595"/>
              <a:ext cx="97327" cy="95199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803F729-585F-C3B3-47C9-39757E64A942}"/>
              </a:ext>
            </a:extLst>
          </p:cNvPr>
          <p:cNvGrpSpPr/>
          <p:nvPr/>
        </p:nvGrpSpPr>
        <p:grpSpPr>
          <a:xfrm>
            <a:off x="7850327" y="2569695"/>
            <a:ext cx="979377" cy="734630"/>
            <a:chOff x="9835083" y="6237008"/>
            <a:chExt cx="885105" cy="641724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3C50265-8BD9-A712-EF2D-2E6AF36B075D}"/>
                </a:ext>
              </a:extLst>
            </p:cNvPr>
            <p:cNvSpPr/>
            <p:nvPr/>
          </p:nvSpPr>
          <p:spPr>
            <a:xfrm>
              <a:off x="9835083" y="6404015"/>
              <a:ext cx="272386" cy="257548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FF75164-BFD4-1D69-85B2-D09968B067D8}"/>
                </a:ext>
              </a:extLst>
            </p:cNvPr>
            <p:cNvSpPr/>
            <p:nvPr/>
          </p:nvSpPr>
          <p:spPr>
            <a:xfrm>
              <a:off x="9866404" y="6571346"/>
              <a:ext cx="272386" cy="257548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6C316C0-0842-B306-BA5A-E699D87D6F40}"/>
                </a:ext>
              </a:extLst>
            </p:cNvPr>
            <p:cNvSpPr/>
            <p:nvPr/>
          </p:nvSpPr>
          <p:spPr>
            <a:xfrm>
              <a:off x="9884620" y="6615498"/>
              <a:ext cx="84533" cy="82685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F8BFAFC-0A75-783A-DD01-A93D3FAB5C7B}"/>
                </a:ext>
              </a:extLst>
            </p:cNvPr>
            <p:cNvSpPr/>
            <p:nvPr/>
          </p:nvSpPr>
          <p:spPr>
            <a:xfrm>
              <a:off x="10039159" y="6453853"/>
              <a:ext cx="272386" cy="257548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9566563-E1CC-9B38-3514-0D500E03FD45}"/>
                </a:ext>
              </a:extLst>
            </p:cNvPr>
            <p:cNvSpPr/>
            <p:nvPr/>
          </p:nvSpPr>
          <p:spPr>
            <a:xfrm>
              <a:off x="10070480" y="6621184"/>
              <a:ext cx="272386" cy="257548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10629A9-8E4C-8D02-C1F8-16E9EAAE7B25}"/>
                </a:ext>
              </a:extLst>
            </p:cNvPr>
            <p:cNvSpPr/>
            <p:nvPr/>
          </p:nvSpPr>
          <p:spPr>
            <a:xfrm>
              <a:off x="10088696" y="6665336"/>
              <a:ext cx="84533" cy="82685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BE95769-C97E-8FC6-D893-9CCC117F6C11}"/>
                </a:ext>
              </a:extLst>
            </p:cNvPr>
            <p:cNvGrpSpPr/>
            <p:nvPr/>
          </p:nvGrpSpPr>
          <p:grpSpPr>
            <a:xfrm>
              <a:off x="9995771" y="6237008"/>
              <a:ext cx="272386" cy="257548"/>
              <a:chOff x="3717995" y="3352761"/>
              <a:chExt cx="313610" cy="296527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25AF27CF-26B5-82E5-B38D-2F7F0EA8778C}"/>
                  </a:ext>
                </a:extLst>
              </p:cNvPr>
              <p:cNvSpPr/>
              <p:nvPr/>
            </p:nvSpPr>
            <p:spPr>
              <a:xfrm>
                <a:off x="3717995" y="3352761"/>
                <a:ext cx="313610" cy="296527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D34038BC-FB97-54B4-1B8C-0C8ACF9DE126}"/>
                  </a:ext>
                </a:extLst>
              </p:cNvPr>
              <p:cNvSpPr/>
              <p:nvPr/>
            </p:nvSpPr>
            <p:spPr>
              <a:xfrm>
                <a:off x="3877053" y="3520025"/>
                <a:ext cx="97327" cy="95199"/>
              </a:xfrm>
              <a:prstGeom prst="ellipse">
                <a:avLst/>
              </a:prstGeom>
              <a:solidFill>
                <a:srgbClr val="9BBB59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A87D702D-696D-8A93-BFEE-FEE105BF3F3F}"/>
                  </a:ext>
                </a:extLst>
              </p:cNvPr>
              <p:cNvSpPr/>
              <p:nvPr/>
            </p:nvSpPr>
            <p:spPr>
              <a:xfrm>
                <a:off x="3836552" y="3357787"/>
                <a:ext cx="97327" cy="95199"/>
              </a:xfrm>
              <a:prstGeom prst="ellipse">
                <a:avLst/>
              </a:prstGeom>
              <a:solidFill>
                <a:srgbClr val="3366FF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F1D12D19-1C75-511F-C303-4375D0D5DEE4}"/>
                  </a:ext>
                </a:extLst>
              </p:cNvPr>
              <p:cNvSpPr/>
              <p:nvPr/>
            </p:nvSpPr>
            <p:spPr>
              <a:xfrm>
                <a:off x="3738968" y="3403595"/>
                <a:ext cx="97327" cy="95199"/>
              </a:xfrm>
              <a:prstGeom prst="ellipse">
                <a:avLst/>
              </a:prstGeom>
              <a:solidFill>
                <a:srgbClr val="8EB4E3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6D93BAD-2918-CA69-4A65-660E9B3D1E38}"/>
                </a:ext>
              </a:extLst>
            </p:cNvPr>
            <p:cNvGrpSpPr/>
            <p:nvPr/>
          </p:nvGrpSpPr>
          <p:grpSpPr>
            <a:xfrm>
              <a:off x="10220808" y="6281435"/>
              <a:ext cx="272386" cy="257548"/>
              <a:chOff x="3717995" y="3352761"/>
              <a:chExt cx="313610" cy="296527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666E9A1-81C5-BFA5-7FAF-87F9194A94EC}"/>
                  </a:ext>
                </a:extLst>
              </p:cNvPr>
              <p:cNvSpPr/>
              <p:nvPr/>
            </p:nvSpPr>
            <p:spPr>
              <a:xfrm>
                <a:off x="3717995" y="3352761"/>
                <a:ext cx="313610" cy="296527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E688EE0-BF5E-EA2E-546E-22FFB4653ED1}"/>
                  </a:ext>
                </a:extLst>
              </p:cNvPr>
              <p:cNvSpPr/>
              <p:nvPr/>
            </p:nvSpPr>
            <p:spPr>
              <a:xfrm>
                <a:off x="3877053" y="3520025"/>
                <a:ext cx="97327" cy="95199"/>
              </a:xfrm>
              <a:prstGeom prst="ellipse">
                <a:avLst/>
              </a:prstGeom>
              <a:solidFill>
                <a:srgbClr val="9BBB59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B8FE1E50-5950-E1CB-08DE-85310E02A618}"/>
                  </a:ext>
                </a:extLst>
              </p:cNvPr>
              <p:cNvSpPr/>
              <p:nvPr/>
            </p:nvSpPr>
            <p:spPr>
              <a:xfrm>
                <a:off x="3836552" y="3357787"/>
                <a:ext cx="97327" cy="95199"/>
              </a:xfrm>
              <a:prstGeom prst="ellipse">
                <a:avLst/>
              </a:prstGeom>
              <a:solidFill>
                <a:srgbClr val="3366FF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13CBD9D4-1AAA-DF16-3EB2-B0029F5572D0}"/>
                  </a:ext>
                </a:extLst>
              </p:cNvPr>
              <p:cNvSpPr/>
              <p:nvPr/>
            </p:nvSpPr>
            <p:spPr>
              <a:xfrm>
                <a:off x="3738968" y="3403595"/>
                <a:ext cx="97327" cy="95199"/>
              </a:xfrm>
              <a:prstGeom prst="ellipse">
                <a:avLst/>
              </a:prstGeom>
              <a:solidFill>
                <a:srgbClr val="8EB4E3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5750D2B-E40B-D3D5-D554-CDC5ECB57EA0}"/>
                </a:ext>
              </a:extLst>
            </p:cNvPr>
            <p:cNvGrpSpPr/>
            <p:nvPr/>
          </p:nvGrpSpPr>
          <p:grpSpPr>
            <a:xfrm>
              <a:off x="10249898" y="6498280"/>
              <a:ext cx="272386" cy="257548"/>
              <a:chOff x="3717995" y="3352761"/>
              <a:chExt cx="313610" cy="296527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8912C5F-D312-018A-067B-83DA52244633}"/>
                  </a:ext>
                </a:extLst>
              </p:cNvPr>
              <p:cNvSpPr/>
              <p:nvPr/>
            </p:nvSpPr>
            <p:spPr>
              <a:xfrm>
                <a:off x="3717995" y="3352761"/>
                <a:ext cx="313610" cy="296527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16CFCB1-ED46-825C-5706-5FE858F08512}"/>
                  </a:ext>
                </a:extLst>
              </p:cNvPr>
              <p:cNvSpPr/>
              <p:nvPr/>
            </p:nvSpPr>
            <p:spPr>
              <a:xfrm>
                <a:off x="3877053" y="3520025"/>
                <a:ext cx="97327" cy="95199"/>
              </a:xfrm>
              <a:prstGeom prst="ellipse">
                <a:avLst/>
              </a:prstGeom>
              <a:solidFill>
                <a:srgbClr val="9BBB59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8CE2EB0-7F2B-C5EE-B1DB-01BB391623CF}"/>
                  </a:ext>
                </a:extLst>
              </p:cNvPr>
              <p:cNvSpPr/>
              <p:nvPr/>
            </p:nvSpPr>
            <p:spPr>
              <a:xfrm>
                <a:off x="3836552" y="3357787"/>
                <a:ext cx="97327" cy="95199"/>
              </a:xfrm>
              <a:prstGeom prst="ellipse">
                <a:avLst/>
              </a:prstGeom>
              <a:solidFill>
                <a:srgbClr val="3366FF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AE724551-860A-834E-E122-0C4791D2F7AC}"/>
                  </a:ext>
                </a:extLst>
              </p:cNvPr>
              <p:cNvSpPr/>
              <p:nvPr/>
            </p:nvSpPr>
            <p:spPr>
              <a:xfrm>
                <a:off x="3738968" y="3403595"/>
                <a:ext cx="97327" cy="95199"/>
              </a:xfrm>
              <a:prstGeom prst="ellipse">
                <a:avLst/>
              </a:prstGeom>
              <a:solidFill>
                <a:srgbClr val="8EB4E3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B3C740F-4E02-9550-412F-9E994933451E}"/>
                </a:ext>
              </a:extLst>
            </p:cNvPr>
            <p:cNvGrpSpPr/>
            <p:nvPr/>
          </p:nvGrpSpPr>
          <p:grpSpPr>
            <a:xfrm>
              <a:off x="10447802" y="6405825"/>
              <a:ext cx="272386" cy="257548"/>
              <a:chOff x="3717995" y="3352761"/>
              <a:chExt cx="313610" cy="296527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7EE1EE3-1968-F6A8-260E-808630C61C79}"/>
                  </a:ext>
                </a:extLst>
              </p:cNvPr>
              <p:cNvSpPr/>
              <p:nvPr/>
            </p:nvSpPr>
            <p:spPr>
              <a:xfrm>
                <a:off x="3717995" y="3352761"/>
                <a:ext cx="313610" cy="296527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CEFF4FF-795C-48F3-4017-F2E882E56EBD}"/>
                  </a:ext>
                </a:extLst>
              </p:cNvPr>
              <p:cNvSpPr/>
              <p:nvPr/>
            </p:nvSpPr>
            <p:spPr>
              <a:xfrm>
                <a:off x="3877053" y="3520025"/>
                <a:ext cx="97327" cy="95199"/>
              </a:xfrm>
              <a:prstGeom prst="ellipse">
                <a:avLst/>
              </a:prstGeom>
              <a:solidFill>
                <a:srgbClr val="9BBB59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5B8103C4-1593-4D52-C50C-ACEE76B803C6}"/>
                  </a:ext>
                </a:extLst>
              </p:cNvPr>
              <p:cNvSpPr/>
              <p:nvPr/>
            </p:nvSpPr>
            <p:spPr>
              <a:xfrm>
                <a:off x="3836552" y="3357787"/>
                <a:ext cx="97327" cy="95199"/>
              </a:xfrm>
              <a:prstGeom prst="ellipse">
                <a:avLst/>
              </a:prstGeom>
              <a:solidFill>
                <a:srgbClr val="3366FF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A1F81B7-1BDE-4C91-EDAA-1F3DB8F8AA44}"/>
                  </a:ext>
                </a:extLst>
              </p:cNvPr>
              <p:cNvSpPr/>
              <p:nvPr/>
            </p:nvSpPr>
            <p:spPr>
              <a:xfrm>
                <a:off x="3738968" y="3403595"/>
                <a:ext cx="97327" cy="95199"/>
              </a:xfrm>
              <a:prstGeom prst="ellipse">
                <a:avLst/>
              </a:prstGeom>
              <a:solidFill>
                <a:srgbClr val="8EB4E3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C146341-FF46-37F4-A13F-9AD50E000B5F}"/>
              </a:ext>
            </a:extLst>
          </p:cNvPr>
          <p:cNvGrpSpPr/>
          <p:nvPr/>
        </p:nvGrpSpPr>
        <p:grpSpPr>
          <a:xfrm>
            <a:off x="7776299" y="2073365"/>
            <a:ext cx="1081233" cy="844413"/>
            <a:chOff x="8199227" y="1127704"/>
            <a:chExt cx="977157" cy="737624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15367F0-59AD-1BB8-9415-3D143AC58384}"/>
                </a:ext>
              </a:extLst>
            </p:cNvPr>
            <p:cNvSpPr/>
            <p:nvPr/>
          </p:nvSpPr>
          <p:spPr>
            <a:xfrm>
              <a:off x="8199227" y="1373173"/>
              <a:ext cx="272386" cy="257548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B6BDA02-A760-5F6D-9306-A45CFB30B30A}"/>
                </a:ext>
              </a:extLst>
            </p:cNvPr>
            <p:cNvSpPr/>
            <p:nvPr/>
          </p:nvSpPr>
          <p:spPr>
            <a:xfrm>
              <a:off x="8371899" y="1148284"/>
              <a:ext cx="272386" cy="257548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7E442D9-E365-2D2A-E54C-31C803817D5E}"/>
                </a:ext>
              </a:extLst>
            </p:cNvPr>
            <p:cNvSpPr/>
            <p:nvPr/>
          </p:nvSpPr>
          <p:spPr>
            <a:xfrm>
              <a:off x="8561116" y="1299134"/>
              <a:ext cx="272386" cy="257548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8891243-3AED-C77F-FEC9-C82D9C6D01E6}"/>
                </a:ext>
              </a:extLst>
            </p:cNvPr>
            <p:cNvGrpSpPr/>
            <p:nvPr/>
          </p:nvGrpSpPr>
          <p:grpSpPr>
            <a:xfrm>
              <a:off x="8388679" y="1320065"/>
              <a:ext cx="272386" cy="257548"/>
              <a:chOff x="3748475" y="3352761"/>
              <a:chExt cx="313610" cy="296527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A3AD41A-8C19-98F8-FFD8-1185473F2923}"/>
                  </a:ext>
                </a:extLst>
              </p:cNvPr>
              <p:cNvSpPr/>
              <p:nvPr/>
            </p:nvSpPr>
            <p:spPr>
              <a:xfrm>
                <a:off x="3748475" y="3352761"/>
                <a:ext cx="313610" cy="296527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990FD442-1C5A-296C-DF87-157151E67D05}"/>
                  </a:ext>
                </a:extLst>
              </p:cNvPr>
              <p:cNvSpPr/>
              <p:nvPr/>
            </p:nvSpPr>
            <p:spPr>
              <a:xfrm>
                <a:off x="3907533" y="3520025"/>
                <a:ext cx="97327" cy="95199"/>
              </a:xfrm>
              <a:prstGeom prst="ellipse">
                <a:avLst/>
              </a:prstGeom>
              <a:solidFill>
                <a:srgbClr val="9BBB59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DE99636-9F80-1E1B-072E-A7A13D8A2A91}"/>
                  </a:ext>
                </a:extLst>
              </p:cNvPr>
              <p:cNvSpPr/>
              <p:nvPr/>
            </p:nvSpPr>
            <p:spPr>
              <a:xfrm>
                <a:off x="3769448" y="3403595"/>
                <a:ext cx="97327" cy="95199"/>
              </a:xfrm>
              <a:prstGeom prst="ellipse">
                <a:avLst/>
              </a:prstGeom>
              <a:solidFill>
                <a:srgbClr val="8EB4E3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9845D5E3-2CF2-A8B6-0622-F4DC9BDA87FE}"/>
                </a:ext>
              </a:extLst>
            </p:cNvPr>
            <p:cNvGrpSpPr/>
            <p:nvPr/>
          </p:nvGrpSpPr>
          <p:grpSpPr>
            <a:xfrm>
              <a:off x="8314503" y="1541749"/>
              <a:ext cx="272386" cy="257548"/>
              <a:chOff x="3748475" y="3352761"/>
              <a:chExt cx="313610" cy="296527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D73AA2DB-BA27-1F2C-0F45-4291DEE022E1}"/>
                  </a:ext>
                </a:extLst>
              </p:cNvPr>
              <p:cNvSpPr/>
              <p:nvPr/>
            </p:nvSpPr>
            <p:spPr>
              <a:xfrm>
                <a:off x="3748475" y="3352761"/>
                <a:ext cx="313610" cy="296527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A3678BFE-8542-4485-86CD-A02E66D9F22F}"/>
                  </a:ext>
                </a:extLst>
              </p:cNvPr>
              <p:cNvSpPr/>
              <p:nvPr/>
            </p:nvSpPr>
            <p:spPr>
              <a:xfrm>
                <a:off x="3907533" y="3520025"/>
                <a:ext cx="97327" cy="95199"/>
              </a:xfrm>
              <a:prstGeom prst="ellipse">
                <a:avLst/>
              </a:prstGeom>
              <a:solidFill>
                <a:srgbClr val="9BBB59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0715CC7C-BB23-EA55-3176-5484D152732F}"/>
                  </a:ext>
                </a:extLst>
              </p:cNvPr>
              <p:cNvSpPr/>
              <p:nvPr/>
            </p:nvSpPr>
            <p:spPr>
              <a:xfrm>
                <a:off x="3769448" y="3403595"/>
                <a:ext cx="97327" cy="95199"/>
              </a:xfrm>
              <a:prstGeom prst="ellipse">
                <a:avLst/>
              </a:prstGeom>
              <a:solidFill>
                <a:srgbClr val="8EB4E3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2A03D561-71E2-EA2E-FF60-E02C075A27D9}"/>
                </a:ext>
              </a:extLst>
            </p:cNvPr>
            <p:cNvGrpSpPr/>
            <p:nvPr/>
          </p:nvGrpSpPr>
          <p:grpSpPr>
            <a:xfrm>
              <a:off x="8532179" y="1525110"/>
              <a:ext cx="272386" cy="257548"/>
              <a:chOff x="3748475" y="3352761"/>
              <a:chExt cx="313610" cy="296527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836F652D-1DC0-56BC-5DC9-A087ABBC41B4}"/>
                  </a:ext>
                </a:extLst>
              </p:cNvPr>
              <p:cNvSpPr/>
              <p:nvPr/>
            </p:nvSpPr>
            <p:spPr>
              <a:xfrm>
                <a:off x="3748475" y="3352761"/>
                <a:ext cx="313610" cy="296527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9DFF85F-FBD7-F672-C8DB-4C936CDDB7F2}"/>
                  </a:ext>
                </a:extLst>
              </p:cNvPr>
              <p:cNvSpPr/>
              <p:nvPr/>
            </p:nvSpPr>
            <p:spPr>
              <a:xfrm>
                <a:off x="3907533" y="3520025"/>
                <a:ext cx="97327" cy="95199"/>
              </a:xfrm>
              <a:prstGeom prst="ellipse">
                <a:avLst/>
              </a:prstGeom>
              <a:solidFill>
                <a:srgbClr val="9BBB59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1020F54C-66C4-2DD7-8B79-A6134CAEA2DA}"/>
                  </a:ext>
                </a:extLst>
              </p:cNvPr>
              <p:cNvSpPr/>
              <p:nvPr/>
            </p:nvSpPr>
            <p:spPr>
              <a:xfrm>
                <a:off x="3769448" y="3403595"/>
                <a:ext cx="97327" cy="95199"/>
              </a:xfrm>
              <a:prstGeom prst="ellipse">
                <a:avLst/>
              </a:prstGeom>
              <a:solidFill>
                <a:srgbClr val="8EB4E3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89554612-6A0F-1579-73AF-330165A49EE7}"/>
                </a:ext>
              </a:extLst>
            </p:cNvPr>
            <p:cNvGrpSpPr/>
            <p:nvPr/>
          </p:nvGrpSpPr>
          <p:grpSpPr>
            <a:xfrm>
              <a:off x="8696952" y="1392246"/>
              <a:ext cx="272386" cy="257548"/>
              <a:chOff x="3748475" y="3352761"/>
              <a:chExt cx="313610" cy="296527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EEC97A3C-4B6B-D831-C3C9-CE20CB8C7903}"/>
                  </a:ext>
                </a:extLst>
              </p:cNvPr>
              <p:cNvSpPr/>
              <p:nvPr/>
            </p:nvSpPr>
            <p:spPr>
              <a:xfrm>
                <a:off x="3748475" y="3352761"/>
                <a:ext cx="313610" cy="296527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27ABFA48-7E55-5B3D-5003-811AD812DBFF}"/>
                  </a:ext>
                </a:extLst>
              </p:cNvPr>
              <p:cNvSpPr/>
              <p:nvPr/>
            </p:nvSpPr>
            <p:spPr>
              <a:xfrm>
                <a:off x="3907533" y="3520025"/>
                <a:ext cx="97327" cy="95199"/>
              </a:xfrm>
              <a:prstGeom prst="ellipse">
                <a:avLst/>
              </a:prstGeom>
              <a:solidFill>
                <a:srgbClr val="9BBB59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79B4AC3-BFE5-B304-11BF-8238B68DF357}"/>
                  </a:ext>
                </a:extLst>
              </p:cNvPr>
              <p:cNvSpPr/>
              <p:nvPr/>
            </p:nvSpPr>
            <p:spPr>
              <a:xfrm>
                <a:off x="3867032" y="3357787"/>
                <a:ext cx="97327" cy="95199"/>
              </a:xfrm>
              <a:prstGeom prst="ellipse">
                <a:avLst/>
              </a:prstGeom>
              <a:solidFill>
                <a:srgbClr val="8064A2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E8962DDE-C48D-BDC1-F21A-31698C550DB0}"/>
                  </a:ext>
                </a:extLst>
              </p:cNvPr>
              <p:cNvSpPr/>
              <p:nvPr/>
            </p:nvSpPr>
            <p:spPr>
              <a:xfrm>
                <a:off x="3769448" y="3403595"/>
                <a:ext cx="97327" cy="95199"/>
              </a:xfrm>
              <a:prstGeom prst="ellipse">
                <a:avLst/>
              </a:prstGeom>
              <a:solidFill>
                <a:srgbClr val="8EB4E3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1E588EE2-714D-A70B-AD69-14C906B0DD3C}"/>
                </a:ext>
              </a:extLst>
            </p:cNvPr>
            <p:cNvGrpSpPr/>
            <p:nvPr/>
          </p:nvGrpSpPr>
          <p:grpSpPr>
            <a:xfrm>
              <a:off x="8675523" y="1607780"/>
              <a:ext cx="272386" cy="257548"/>
              <a:chOff x="3748475" y="3352761"/>
              <a:chExt cx="313610" cy="296527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73BD112-3E1F-B44D-6A4B-458743BA9708}"/>
                  </a:ext>
                </a:extLst>
              </p:cNvPr>
              <p:cNvSpPr/>
              <p:nvPr/>
            </p:nvSpPr>
            <p:spPr>
              <a:xfrm>
                <a:off x="3748475" y="3352761"/>
                <a:ext cx="313610" cy="296527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E2E7E0EB-322B-E1D8-E670-8E83597276B1}"/>
                  </a:ext>
                </a:extLst>
              </p:cNvPr>
              <p:cNvSpPr/>
              <p:nvPr/>
            </p:nvSpPr>
            <p:spPr>
              <a:xfrm>
                <a:off x="3907533" y="3520025"/>
                <a:ext cx="97327" cy="95199"/>
              </a:xfrm>
              <a:prstGeom prst="ellipse">
                <a:avLst/>
              </a:prstGeom>
              <a:solidFill>
                <a:srgbClr val="9BBB59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A2501DB0-654B-E504-8A5A-40F3671E5848}"/>
                  </a:ext>
                </a:extLst>
              </p:cNvPr>
              <p:cNvSpPr/>
              <p:nvPr/>
            </p:nvSpPr>
            <p:spPr>
              <a:xfrm>
                <a:off x="3867032" y="3357787"/>
                <a:ext cx="97327" cy="95199"/>
              </a:xfrm>
              <a:prstGeom prst="ellipse">
                <a:avLst/>
              </a:prstGeom>
              <a:solidFill>
                <a:srgbClr val="8064A2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F1563DC6-155B-EB5A-F940-14A751768DCF}"/>
                  </a:ext>
                </a:extLst>
              </p:cNvPr>
              <p:cNvSpPr/>
              <p:nvPr/>
            </p:nvSpPr>
            <p:spPr>
              <a:xfrm>
                <a:off x="3769448" y="3403595"/>
                <a:ext cx="97327" cy="95199"/>
              </a:xfrm>
              <a:prstGeom prst="ellipse">
                <a:avLst/>
              </a:prstGeom>
              <a:solidFill>
                <a:srgbClr val="8EB4E3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820B1086-E4B8-CF4B-AF8C-CF21F86A37BA}"/>
                </a:ext>
              </a:extLst>
            </p:cNvPr>
            <p:cNvGrpSpPr/>
            <p:nvPr/>
          </p:nvGrpSpPr>
          <p:grpSpPr>
            <a:xfrm>
              <a:off x="8659336" y="1127704"/>
              <a:ext cx="272386" cy="257548"/>
              <a:chOff x="3748475" y="3352761"/>
              <a:chExt cx="313610" cy="296527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31E12C50-CF53-BE73-EB0B-4BE0DC41A6B4}"/>
                  </a:ext>
                </a:extLst>
              </p:cNvPr>
              <p:cNvSpPr/>
              <p:nvPr/>
            </p:nvSpPr>
            <p:spPr>
              <a:xfrm>
                <a:off x="3748475" y="3352761"/>
                <a:ext cx="313610" cy="296527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C421BF3D-694B-9772-A1CA-65C9ED3B7323}"/>
                  </a:ext>
                </a:extLst>
              </p:cNvPr>
              <p:cNvSpPr/>
              <p:nvPr/>
            </p:nvSpPr>
            <p:spPr>
              <a:xfrm>
                <a:off x="3907533" y="3520025"/>
                <a:ext cx="97327" cy="95199"/>
              </a:xfrm>
              <a:prstGeom prst="ellipse">
                <a:avLst/>
              </a:prstGeom>
              <a:solidFill>
                <a:srgbClr val="9BBB59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BD32CD3-FA3A-25A7-6679-797C67F2365E}"/>
                  </a:ext>
                </a:extLst>
              </p:cNvPr>
              <p:cNvSpPr/>
              <p:nvPr/>
            </p:nvSpPr>
            <p:spPr>
              <a:xfrm>
                <a:off x="3867032" y="3357787"/>
                <a:ext cx="97327" cy="95199"/>
              </a:xfrm>
              <a:prstGeom prst="ellipse">
                <a:avLst/>
              </a:prstGeom>
              <a:solidFill>
                <a:srgbClr val="8064A2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7934992E-B082-B6B0-183F-BF73F5B15C03}"/>
                  </a:ext>
                </a:extLst>
              </p:cNvPr>
              <p:cNvSpPr/>
              <p:nvPr/>
            </p:nvSpPr>
            <p:spPr>
              <a:xfrm>
                <a:off x="3769448" y="3403595"/>
                <a:ext cx="97327" cy="95199"/>
              </a:xfrm>
              <a:prstGeom prst="ellipse">
                <a:avLst/>
              </a:prstGeom>
              <a:solidFill>
                <a:srgbClr val="8EB4E3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7022811-4440-9319-BD47-631C1488D48E}"/>
                </a:ext>
              </a:extLst>
            </p:cNvPr>
            <p:cNvGrpSpPr/>
            <p:nvPr/>
          </p:nvGrpSpPr>
          <p:grpSpPr>
            <a:xfrm>
              <a:off x="8902399" y="1272990"/>
              <a:ext cx="272386" cy="257548"/>
              <a:chOff x="3748475" y="3352761"/>
              <a:chExt cx="313610" cy="296527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6033F1A5-9F07-05D7-CFEE-25B585FF6496}"/>
                  </a:ext>
                </a:extLst>
              </p:cNvPr>
              <p:cNvSpPr/>
              <p:nvPr/>
            </p:nvSpPr>
            <p:spPr>
              <a:xfrm>
                <a:off x="3748475" y="3352761"/>
                <a:ext cx="313610" cy="296527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42AC0B7C-7C59-A24C-3D5F-1C281F26E7AA}"/>
                  </a:ext>
                </a:extLst>
              </p:cNvPr>
              <p:cNvSpPr/>
              <p:nvPr/>
            </p:nvSpPr>
            <p:spPr>
              <a:xfrm>
                <a:off x="3907533" y="3520025"/>
                <a:ext cx="97327" cy="95199"/>
              </a:xfrm>
              <a:prstGeom prst="ellipse">
                <a:avLst/>
              </a:prstGeom>
              <a:solidFill>
                <a:srgbClr val="9BBB59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2359C85D-90C2-0D86-E0B2-8A946864CEA1}"/>
                  </a:ext>
                </a:extLst>
              </p:cNvPr>
              <p:cNvSpPr/>
              <p:nvPr/>
            </p:nvSpPr>
            <p:spPr>
              <a:xfrm>
                <a:off x="3867032" y="3357787"/>
                <a:ext cx="97327" cy="95199"/>
              </a:xfrm>
              <a:prstGeom prst="ellipse">
                <a:avLst/>
              </a:prstGeom>
              <a:solidFill>
                <a:srgbClr val="8064A2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00639037-02CF-594C-4A76-0661DB99F5DC}"/>
                  </a:ext>
                </a:extLst>
              </p:cNvPr>
              <p:cNvSpPr/>
              <p:nvPr/>
            </p:nvSpPr>
            <p:spPr>
              <a:xfrm>
                <a:off x="3769448" y="3403595"/>
                <a:ext cx="97327" cy="95199"/>
              </a:xfrm>
              <a:prstGeom prst="ellipse">
                <a:avLst/>
              </a:prstGeom>
              <a:solidFill>
                <a:srgbClr val="8EB4E3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CC8A163E-69C1-8810-20F1-597DBC053138}"/>
                </a:ext>
              </a:extLst>
            </p:cNvPr>
            <p:cNvGrpSpPr/>
            <p:nvPr/>
          </p:nvGrpSpPr>
          <p:grpSpPr>
            <a:xfrm>
              <a:off x="8903998" y="1517512"/>
              <a:ext cx="272386" cy="257548"/>
              <a:chOff x="3748475" y="3352761"/>
              <a:chExt cx="313610" cy="296527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E2468CD6-5E6B-A27D-CA6F-1A47C65F4F96}"/>
                  </a:ext>
                </a:extLst>
              </p:cNvPr>
              <p:cNvSpPr/>
              <p:nvPr/>
            </p:nvSpPr>
            <p:spPr>
              <a:xfrm>
                <a:off x="3748475" y="3352761"/>
                <a:ext cx="313610" cy="296527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2E53BB4A-6639-ED07-63CD-A75528C6229C}"/>
                  </a:ext>
                </a:extLst>
              </p:cNvPr>
              <p:cNvSpPr/>
              <p:nvPr/>
            </p:nvSpPr>
            <p:spPr>
              <a:xfrm>
                <a:off x="3907533" y="3520025"/>
                <a:ext cx="97327" cy="95199"/>
              </a:xfrm>
              <a:prstGeom prst="ellipse">
                <a:avLst/>
              </a:prstGeom>
              <a:solidFill>
                <a:srgbClr val="9BBB59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1835A9D1-B6F9-726C-EAD2-B0FEFBADFC7A}"/>
                  </a:ext>
                </a:extLst>
              </p:cNvPr>
              <p:cNvSpPr/>
              <p:nvPr/>
            </p:nvSpPr>
            <p:spPr>
              <a:xfrm>
                <a:off x="3867032" y="3357787"/>
                <a:ext cx="97327" cy="95199"/>
              </a:xfrm>
              <a:prstGeom prst="ellipse">
                <a:avLst/>
              </a:prstGeom>
              <a:solidFill>
                <a:srgbClr val="8064A2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4E0F0B47-BE3E-BB10-B97C-416FBAAABAB9}"/>
                  </a:ext>
                </a:extLst>
              </p:cNvPr>
              <p:cNvSpPr/>
              <p:nvPr/>
            </p:nvSpPr>
            <p:spPr>
              <a:xfrm>
                <a:off x="3769448" y="3403595"/>
                <a:ext cx="97327" cy="95199"/>
              </a:xfrm>
              <a:prstGeom prst="ellipse">
                <a:avLst/>
              </a:prstGeom>
              <a:solidFill>
                <a:srgbClr val="8EB4E3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CFFFD1F-59AC-880D-798E-C774919DF6D7}"/>
              </a:ext>
            </a:extLst>
          </p:cNvPr>
          <p:cNvGrpSpPr/>
          <p:nvPr/>
        </p:nvGrpSpPr>
        <p:grpSpPr>
          <a:xfrm>
            <a:off x="2291041" y="2643070"/>
            <a:ext cx="979377" cy="734630"/>
            <a:chOff x="9835083" y="6237008"/>
            <a:chExt cx="885105" cy="641724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5891204-C6D1-F7DE-35FB-875B7369C53A}"/>
                </a:ext>
              </a:extLst>
            </p:cNvPr>
            <p:cNvSpPr/>
            <p:nvPr/>
          </p:nvSpPr>
          <p:spPr>
            <a:xfrm>
              <a:off x="9835083" y="6404015"/>
              <a:ext cx="272386" cy="257548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DEE7D5C-5A14-86F2-A1A8-C6265AFF0171}"/>
                </a:ext>
              </a:extLst>
            </p:cNvPr>
            <p:cNvSpPr/>
            <p:nvPr/>
          </p:nvSpPr>
          <p:spPr>
            <a:xfrm>
              <a:off x="9866404" y="6571346"/>
              <a:ext cx="272386" cy="257548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F3158DE-427E-3A48-7CED-6B68657C5E7A}"/>
                </a:ext>
              </a:extLst>
            </p:cNvPr>
            <p:cNvSpPr/>
            <p:nvPr/>
          </p:nvSpPr>
          <p:spPr>
            <a:xfrm>
              <a:off x="9884620" y="6615498"/>
              <a:ext cx="84533" cy="82685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42837EC-F1CF-0284-FE84-09C6F39B2134}"/>
                </a:ext>
              </a:extLst>
            </p:cNvPr>
            <p:cNvSpPr/>
            <p:nvPr/>
          </p:nvSpPr>
          <p:spPr>
            <a:xfrm>
              <a:off x="10039159" y="6453853"/>
              <a:ext cx="272386" cy="257548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FFCF927-AF39-F36C-7C01-9244BC075748}"/>
                </a:ext>
              </a:extLst>
            </p:cNvPr>
            <p:cNvSpPr/>
            <p:nvPr/>
          </p:nvSpPr>
          <p:spPr>
            <a:xfrm>
              <a:off x="10070480" y="6621184"/>
              <a:ext cx="272386" cy="257548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579D667-F423-384C-8FF3-115533565AA4}"/>
                </a:ext>
              </a:extLst>
            </p:cNvPr>
            <p:cNvSpPr/>
            <p:nvPr/>
          </p:nvSpPr>
          <p:spPr>
            <a:xfrm>
              <a:off x="10088696" y="6665336"/>
              <a:ext cx="84533" cy="82685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F7BAE9B3-802B-C7C6-9AB7-975B4CE4730E}"/>
                </a:ext>
              </a:extLst>
            </p:cNvPr>
            <p:cNvGrpSpPr/>
            <p:nvPr/>
          </p:nvGrpSpPr>
          <p:grpSpPr>
            <a:xfrm>
              <a:off x="9995771" y="6237008"/>
              <a:ext cx="272386" cy="257548"/>
              <a:chOff x="3717995" y="3352761"/>
              <a:chExt cx="313610" cy="296527"/>
            </a:xfrm>
          </p:grpSpPr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2BF27943-97E5-64F7-2F69-FB26725F4FA0}"/>
                  </a:ext>
                </a:extLst>
              </p:cNvPr>
              <p:cNvSpPr/>
              <p:nvPr/>
            </p:nvSpPr>
            <p:spPr>
              <a:xfrm>
                <a:off x="3717995" y="3352761"/>
                <a:ext cx="313610" cy="296527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EE67A76A-8DCC-E898-3A73-20E6E7C1E7BF}"/>
                  </a:ext>
                </a:extLst>
              </p:cNvPr>
              <p:cNvSpPr/>
              <p:nvPr/>
            </p:nvSpPr>
            <p:spPr>
              <a:xfrm>
                <a:off x="3877053" y="3520025"/>
                <a:ext cx="97327" cy="95199"/>
              </a:xfrm>
              <a:prstGeom prst="ellipse">
                <a:avLst/>
              </a:prstGeom>
              <a:solidFill>
                <a:srgbClr val="9BBB59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432C9080-64A6-920E-A999-1F0724D80162}"/>
                  </a:ext>
                </a:extLst>
              </p:cNvPr>
              <p:cNvSpPr/>
              <p:nvPr/>
            </p:nvSpPr>
            <p:spPr>
              <a:xfrm>
                <a:off x="3836552" y="3357787"/>
                <a:ext cx="97327" cy="95199"/>
              </a:xfrm>
              <a:prstGeom prst="ellipse">
                <a:avLst/>
              </a:prstGeom>
              <a:solidFill>
                <a:srgbClr val="3366FF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5AA94842-1471-E19D-EF92-B3B917BFFCDC}"/>
                  </a:ext>
                </a:extLst>
              </p:cNvPr>
              <p:cNvSpPr/>
              <p:nvPr/>
            </p:nvSpPr>
            <p:spPr>
              <a:xfrm>
                <a:off x="3738968" y="3403595"/>
                <a:ext cx="97327" cy="95199"/>
              </a:xfrm>
              <a:prstGeom prst="ellipse">
                <a:avLst/>
              </a:prstGeom>
              <a:solidFill>
                <a:srgbClr val="8EB4E3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0D5C4CD2-8682-31B9-1B69-3A06E5799FE0}"/>
                </a:ext>
              </a:extLst>
            </p:cNvPr>
            <p:cNvGrpSpPr/>
            <p:nvPr/>
          </p:nvGrpSpPr>
          <p:grpSpPr>
            <a:xfrm>
              <a:off x="10220808" y="6281435"/>
              <a:ext cx="272386" cy="257548"/>
              <a:chOff x="3717995" y="3352761"/>
              <a:chExt cx="313610" cy="296527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1C864753-8C73-B32C-BFF5-DF882A29144E}"/>
                  </a:ext>
                </a:extLst>
              </p:cNvPr>
              <p:cNvSpPr/>
              <p:nvPr/>
            </p:nvSpPr>
            <p:spPr>
              <a:xfrm>
                <a:off x="3717995" y="3352761"/>
                <a:ext cx="313610" cy="296527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AE7B51B5-3650-81D9-033D-AB2B7ADCAE9A}"/>
                  </a:ext>
                </a:extLst>
              </p:cNvPr>
              <p:cNvSpPr/>
              <p:nvPr/>
            </p:nvSpPr>
            <p:spPr>
              <a:xfrm>
                <a:off x="3877053" y="3520025"/>
                <a:ext cx="97327" cy="95199"/>
              </a:xfrm>
              <a:prstGeom prst="ellipse">
                <a:avLst/>
              </a:prstGeom>
              <a:solidFill>
                <a:srgbClr val="9BBB59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C7091D4E-11FD-7A6D-C852-5E6A749151EC}"/>
                  </a:ext>
                </a:extLst>
              </p:cNvPr>
              <p:cNvSpPr/>
              <p:nvPr/>
            </p:nvSpPr>
            <p:spPr>
              <a:xfrm>
                <a:off x="3836552" y="3357787"/>
                <a:ext cx="97327" cy="95199"/>
              </a:xfrm>
              <a:prstGeom prst="ellipse">
                <a:avLst/>
              </a:prstGeom>
              <a:solidFill>
                <a:srgbClr val="3366FF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F0CAD48-628B-6381-3D89-9303083E45EC}"/>
                  </a:ext>
                </a:extLst>
              </p:cNvPr>
              <p:cNvSpPr/>
              <p:nvPr/>
            </p:nvSpPr>
            <p:spPr>
              <a:xfrm>
                <a:off x="3738968" y="3403595"/>
                <a:ext cx="97327" cy="95199"/>
              </a:xfrm>
              <a:prstGeom prst="ellipse">
                <a:avLst/>
              </a:prstGeom>
              <a:solidFill>
                <a:srgbClr val="8EB4E3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19A62828-FE72-F781-5F24-8F583F9E1628}"/>
                </a:ext>
              </a:extLst>
            </p:cNvPr>
            <p:cNvGrpSpPr/>
            <p:nvPr/>
          </p:nvGrpSpPr>
          <p:grpSpPr>
            <a:xfrm>
              <a:off x="10249898" y="6498280"/>
              <a:ext cx="272386" cy="257548"/>
              <a:chOff x="3717995" y="3352761"/>
              <a:chExt cx="313610" cy="296527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7232A8D-1663-0834-CB6D-6D8B0B6A1714}"/>
                  </a:ext>
                </a:extLst>
              </p:cNvPr>
              <p:cNvSpPr/>
              <p:nvPr/>
            </p:nvSpPr>
            <p:spPr>
              <a:xfrm>
                <a:off x="3717995" y="3352761"/>
                <a:ext cx="313610" cy="296527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DE4B2ACE-8273-4CED-5342-14EBBAA27ED8}"/>
                  </a:ext>
                </a:extLst>
              </p:cNvPr>
              <p:cNvSpPr/>
              <p:nvPr/>
            </p:nvSpPr>
            <p:spPr>
              <a:xfrm>
                <a:off x="3877053" y="3520025"/>
                <a:ext cx="97327" cy="95199"/>
              </a:xfrm>
              <a:prstGeom prst="ellipse">
                <a:avLst/>
              </a:prstGeom>
              <a:solidFill>
                <a:srgbClr val="9BBB59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444516AF-8657-8601-5711-3A903FAAF1EA}"/>
                  </a:ext>
                </a:extLst>
              </p:cNvPr>
              <p:cNvSpPr/>
              <p:nvPr/>
            </p:nvSpPr>
            <p:spPr>
              <a:xfrm>
                <a:off x="3836552" y="3357787"/>
                <a:ext cx="97327" cy="95199"/>
              </a:xfrm>
              <a:prstGeom prst="ellipse">
                <a:avLst/>
              </a:prstGeom>
              <a:solidFill>
                <a:srgbClr val="3366FF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54F37170-8FB1-0204-ADCE-B0DA6E1D0990}"/>
                  </a:ext>
                </a:extLst>
              </p:cNvPr>
              <p:cNvSpPr/>
              <p:nvPr/>
            </p:nvSpPr>
            <p:spPr>
              <a:xfrm>
                <a:off x="3738968" y="3403595"/>
                <a:ext cx="97327" cy="95199"/>
              </a:xfrm>
              <a:prstGeom prst="ellipse">
                <a:avLst/>
              </a:prstGeom>
              <a:solidFill>
                <a:srgbClr val="8EB4E3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C7E82AB-0AC4-BB81-6AF3-E8FA1E9D3D5F}"/>
                </a:ext>
              </a:extLst>
            </p:cNvPr>
            <p:cNvGrpSpPr/>
            <p:nvPr/>
          </p:nvGrpSpPr>
          <p:grpSpPr>
            <a:xfrm>
              <a:off x="10447802" y="6405825"/>
              <a:ext cx="272386" cy="257548"/>
              <a:chOff x="3717995" y="3352761"/>
              <a:chExt cx="313610" cy="296527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FB403653-841C-0256-9A3D-ACADF6562030}"/>
                  </a:ext>
                </a:extLst>
              </p:cNvPr>
              <p:cNvSpPr/>
              <p:nvPr/>
            </p:nvSpPr>
            <p:spPr>
              <a:xfrm>
                <a:off x="3717995" y="3352761"/>
                <a:ext cx="313610" cy="296527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BDCD2C24-20C4-681A-57FB-9BDC883F763F}"/>
                  </a:ext>
                </a:extLst>
              </p:cNvPr>
              <p:cNvSpPr/>
              <p:nvPr/>
            </p:nvSpPr>
            <p:spPr>
              <a:xfrm>
                <a:off x="3877053" y="3520025"/>
                <a:ext cx="97327" cy="95199"/>
              </a:xfrm>
              <a:prstGeom prst="ellipse">
                <a:avLst/>
              </a:prstGeom>
              <a:solidFill>
                <a:srgbClr val="9BBB59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5608DFA8-D0D8-5FC2-76AF-67CC5C7C7E43}"/>
                  </a:ext>
                </a:extLst>
              </p:cNvPr>
              <p:cNvSpPr/>
              <p:nvPr/>
            </p:nvSpPr>
            <p:spPr>
              <a:xfrm>
                <a:off x="3836552" y="3357787"/>
                <a:ext cx="97327" cy="95199"/>
              </a:xfrm>
              <a:prstGeom prst="ellipse">
                <a:avLst/>
              </a:prstGeom>
              <a:solidFill>
                <a:srgbClr val="3366FF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ABE5A3DF-D59B-9DF7-AC6E-3C769314A49A}"/>
                  </a:ext>
                </a:extLst>
              </p:cNvPr>
              <p:cNvSpPr/>
              <p:nvPr/>
            </p:nvSpPr>
            <p:spPr>
              <a:xfrm>
                <a:off x="3738968" y="3403595"/>
                <a:ext cx="97327" cy="95199"/>
              </a:xfrm>
              <a:prstGeom prst="ellipse">
                <a:avLst/>
              </a:prstGeom>
              <a:solidFill>
                <a:srgbClr val="8EB4E3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200" name="Oval 199">
            <a:extLst>
              <a:ext uri="{FF2B5EF4-FFF2-40B4-BE49-F238E27FC236}">
                <a16:creationId xmlns:a16="http://schemas.microsoft.com/office/drawing/2014/main" id="{A97B7ADF-2400-D489-6207-045583C38BAB}"/>
              </a:ext>
            </a:extLst>
          </p:cNvPr>
          <p:cNvSpPr/>
          <p:nvPr/>
        </p:nvSpPr>
        <p:spPr>
          <a:xfrm>
            <a:off x="5663250" y="3776963"/>
            <a:ext cx="301398" cy="294834"/>
          </a:xfrm>
          <a:prstGeom prst="ellipse">
            <a:avLst/>
          </a:prstGeom>
          <a:solidFill>
            <a:srgbClr val="A6A6A6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30F841A4-F00B-C3CC-41B9-8FAB134C5D47}"/>
              </a:ext>
            </a:extLst>
          </p:cNvPr>
          <p:cNvSpPr/>
          <p:nvPr/>
        </p:nvSpPr>
        <p:spPr>
          <a:xfrm>
            <a:off x="5831882" y="3951426"/>
            <a:ext cx="301398" cy="294834"/>
          </a:xfrm>
          <a:prstGeom prst="ellipse">
            <a:avLst/>
          </a:prstGeom>
          <a:solidFill>
            <a:srgbClr val="A6A6A6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5184156B-CFBD-08C8-B0C9-4A7A8D42DD06}"/>
              </a:ext>
            </a:extLst>
          </p:cNvPr>
          <p:cNvSpPr/>
          <p:nvPr/>
        </p:nvSpPr>
        <p:spPr>
          <a:xfrm>
            <a:off x="5864771" y="3703864"/>
            <a:ext cx="301398" cy="294834"/>
          </a:xfrm>
          <a:prstGeom prst="ellipse">
            <a:avLst/>
          </a:prstGeom>
          <a:solidFill>
            <a:srgbClr val="A6A6A6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C0B490AE-89DB-EED1-9DD4-CCB4A6EA2020}"/>
              </a:ext>
            </a:extLst>
          </p:cNvPr>
          <p:cNvSpPr/>
          <p:nvPr/>
        </p:nvSpPr>
        <p:spPr>
          <a:xfrm>
            <a:off x="5703941" y="3487462"/>
            <a:ext cx="301398" cy="294834"/>
          </a:xfrm>
          <a:prstGeom prst="ellipse">
            <a:avLst/>
          </a:prstGeom>
          <a:solidFill>
            <a:srgbClr val="A6A6A6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CA3DF9A0-B126-7157-644E-8B2C93C21FF7}"/>
              </a:ext>
            </a:extLst>
          </p:cNvPr>
          <p:cNvSpPr/>
          <p:nvPr/>
        </p:nvSpPr>
        <p:spPr>
          <a:xfrm>
            <a:off x="6049475" y="3807114"/>
            <a:ext cx="301398" cy="294834"/>
          </a:xfrm>
          <a:prstGeom prst="ellipse">
            <a:avLst/>
          </a:prstGeom>
          <a:solidFill>
            <a:srgbClr val="A6A6A6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67DB7EB2-8714-25CD-693E-ADD0705BFCD8}"/>
              </a:ext>
            </a:extLst>
          </p:cNvPr>
          <p:cNvSpPr/>
          <p:nvPr/>
        </p:nvSpPr>
        <p:spPr>
          <a:xfrm>
            <a:off x="6021916" y="4057780"/>
            <a:ext cx="301398" cy="294834"/>
          </a:xfrm>
          <a:prstGeom prst="ellipse">
            <a:avLst/>
          </a:prstGeom>
          <a:solidFill>
            <a:srgbClr val="A6A6A6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888CC631-BD3E-7501-936A-F78AB92132CF}"/>
              </a:ext>
            </a:extLst>
          </p:cNvPr>
          <p:cNvSpPr/>
          <p:nvPr/>
        </p:nvSpPr>
        <p:spPr>
          <a:xfrm>
            <a:off x="6042072" y="4108324"/>
            <a:ext cx="93537" cy="94656"/>
          </a:xfrm>
          <a:prstGeom prst="ellipse">
            <a:avLst/>
          </a:prstGeom>
          <a:solidFill>
            <a:srgbClr val="8EB4E3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3CE989FB-1057-E0CA-1F36-1A3B2BD200D7}"/>
              </a:ext>
            </a:extLst>
          </p:cNvPr>
          <p:cNvSpPr/>
          <p:nvPr/>
        </p:nvSpPr>
        <p:spPr>
          <a:xfrm>
            <a:off x="5973507" y="3534015"/>
            <a:ext cx="301398" cy="294834"/>
          </a:xfrm>
          <a:prstGeom prst="ellipse">
            <a:avLst/>
          </a:prstGeom>
          <a:solidFill>
            <a:srgbClr val="A6A6A6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67E75D7D-AAB7-A0B1-1C5D-444D2610F652}"/>
              </a:ext>
            </a:extLst>
          </p:cNvPr>
          <p:cNvSpPr/>
          <p:nvPr/>
        </p:nvSpPr>
        <p:spPr>
          <a:xfrm>
            <a:off x="5878985" y="3337988"/>
            <a:ext cx="301398" cy="294834"/>
          </a:xfrm>
          <a:prstGeom prst="ellipse">
            <a:avLst/>
          </a:prstGeom>
          <a:solidFill>
            <a:srgbClr val="A6A6A6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C9C2DBFD-6554-FF37-34AF-4748256A449B}"/>
              </a:ext>
            </a:extLst>
          </p:cNvPr>
          <p:cNvSpPr/>
          <p:nvPr/>
        </p:nvSpPr>
        <p:spPr>
          <a:xfrm>
            <a:off x="6228490" y="3580673"/>
            <a:ext cx="301398" cy="294834"/>
          </a:xfrm>
          <a:prstGeom prst="ellipse">
            <a:avLst/>
          </a:prstGeom>
          <a:solidFill>
            <a:srgbClr val="A6A6A6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6EFE1AEF-DA53-A1D0-FD92-7D85DD84A01A}"/>
              </a:ext>
            </a:extLst>
          </p:cNvPr>
          <p:cNvSpPr/>
          <p:nvPr/>
        </p:nvSpPr>
        <p:spPr>
          <a:xfrm>
            <a:off x="5748452" y="4091867"/>
            <a:ext cx="301398" cy="294834"/>
          </a:xfrm>
          <a:prstGeom prst="ellipse">
            <a:avLst/>
          </a:prstGeom>
          <a:solidFill>
            <a:srgbClr val="A6A6A6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A8896CD7-9B41-A43A-B3D0-DF4A6A12FD99}"/>
              </a:ext>
            </a:extLst>
          </p:cNvPr>
          <p:cNvSpPr/>
          <p:nvPr/>
        </p:nvSpPr>
        <p:spPr>
          <a:xfrm>
            <a:off x="5768608" y="4142411"/>
            <a:ext cx="93537" cy="94656"/>
          </a:xfrm>
          <a:prstGeom prst="ellipse">
            <a:avLst/>
          </a:prstGeom>
          <a:solidFill>
            <a:srgbClr val="8EB4E3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533F0B0C-A1AC-3ADD-41A7-8FFF2D7755B2}"/>
              </a:ext>
            </a:extLst>
          </p:cNvPr>
          <p:cNvSpPr/>
          <p:nvPr/>
        </p:nvSpPr>
        <p:spPr>
          <a:xfrm>
            <a:off x="6018049" y="3378309"/>
            <a:ext cx="301398" cy="294834"/>
          </a:xfrm>
          <a:prstGeom prst="ellipse">
            <a:avLst/>
          </a:prstGeom>
          <a:solidFill>
            <a:srgbClr val="A6A6A6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BAEEFFCA-BF54-4753-3777-45AB259821BC}"/>
              </a:ext>
            </a:extLst>
          </p:cNvPr>
          <p:cNvSpPr/>
          <p:nvPr/>
        </p:nvSpPr>
        <p:spPr>
          <a:xfrm>
            <a:off x="6038205" y="3428853"/>
            <a:ext cx="93537" cy="94656"/>
          </a:xfrm>
          <a:prstGeom prst="ellipse">
            <a:avLst/>
          </a:prstGeom>
          <a:solidFill>
            <a:srgbClr val="8EB4E3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B2EBBAE3-A532-0C26-B729-9957601D9E64}"/>
              </a:ext>
            </a:extLst>
          </p:cNvPr>
          <p:cNvSpPr/>
          <p:nvPr/>
        </p:nvSpPr>
        <p:spPr>
          <a:xfrm>
            <a:off x="6277747" y="3325463"/>
            <a:ext cx="301398" cy="294834"/>
          </a:xfrm>
          <a:prstGeom prst="ellipse">
            <a:avLst/>
          </a:prstGeom>
          <a:solidFill>
            <a:srgbClr val="A6A6A6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1266E4BA-8C4E-A86F-683A-96E525D70AE4}"/>
              </a:ext>
            </a:extLst>
          </p:cNvPr>
          <p:cNvSpPr/>
          <p:nvPr/>
        </p:nvSpPr>
        <p:spPr>
          <a:xfrm>
            <a:off x="6297903" y="3376007"/>
            <a:ext cx="93537" cy="94656"/>
          </a:xfrm>
          <a:prstGeom prst="ellipse">
            <a:avLst/>
          </a:prstGeom>
          <a:solidFill>
            <a:srgbClr val="8EB4E3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12F298F1-F13F-4064-EE67-99A90BEEA757}"/>
              </a:ext>
            </a:extLst>
          </p:cNvPr>
          <p:cNvGrpSpPr/>
          <p:nvPr/>
        </p:nvGrpSpPr>
        <p:grpSpPr>
          <a:xfrm>
            <a:off x="6472601" y="3499013"/>
            <a:ext cx="301398" cy="294834"/>
            <a:chOff x="3748475" y="3352761"/>
            <a:chExt cx="313610" cy="296527"/>
          </a:xfrm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91EDBA85-A6F9-B5CC-EA13-1A6348E57E60}"/>
                </a:ext>
              </a:extLst>
            </p:cNvPr>
            <p:cNvSpPr/>
            <p:nvPr/>
          </p:nvSpPr>
          <p:spPr>
            <a:xfrm>
              <a:off x="3748475" y="3352761"/>
              <a:ext cx="313610" cy="296527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0C478FA-DBE3-CF5E-266B-32CF28B153CE}"/>
                </a:ext>
              </a:extLst>
            </p:cNvPr>
            <p:cNvSpPr/>
            <p:nvPr/>
          </p:nvSpPr>
          <p:spPr>
            <a:xfrm>
              <a:off x="3907533" y="3520025"/>
              <a:ext cx="97327" cy="95199"/>
            </a:xfrm>
            <a:prstGeom prst="ellipse">
              <a:avLst/>
            </a:prstGeom>
            <a:solidFill>
              <a:srgbClr val="9BBB59"/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2B7B088-6EDA-DF62-8336-F9999A004289}"/>
                </a:ext>
              </a:extLst>
            </p:cNvPr>
            <p:cNvSpPr/>
            <p:nvPr/>
          </p:nvSpPr>
          <p:spPr>
            <a:xfrm>
              <a:off x="3769448" y="3403595"/>
              <a:ext cx="97327" cy="95199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0148DC3-1385-5FD9-1F14-524596F938FF}"/>
              </a:ext>
            </a:extLst>
          </p:cNvPr>
          <p:cNvGrpSpPr/>
          <p:nvPr/>
        </p:nvGrpSpPr>
        <p:grpSpPr>
          <a:xfrm>
            <a:off x="6641233" y="3673476"/>
            <a:ext cx="301398" cy="294834"/>
            <a:chOff x="3748475" y="3352761"/>
            <a:chExt cx="313610" cy="296527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24363F81-CC55-C254-0640-3A02DFE9984D}"/>
                </a:ext>
              </a:extLst>
            </p:cNvPr>
            <p:cNvSpPr/>
            <p:nvPr/>
          </p:nvSpPr>
          <p:spPr>
            <a:xfrm>
              <a:off x="3748475" y="3352761"/>
              <a:ext cx="313610" cy="296527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7A0D7E85-1E8F-92CB-2022-E4D0CA024BD1}"/>
                </a:ext>
              </a:extLst>
            </p:cNvPr>
            <p:cNvSpPr/>
            <p:nvPr/>
          </p:nvSpPr>
          <p:spPr>
            <a:xfrm>
              <a:off x="3907533" y="3520025"/>
              <a:ext cx="97327" cy="95199"/>
            </a:xfrm>
            <a:prstGeom prst="ellipse">
              <a:avLst/>
            </a:prstGeom>
            <a:solidFill>
              <a:srgbClr val="9BBB59"/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0F2F1F4F-7683-02C5-5694-CF44CD03CCF8}"/>
                </a:ext>
              </a:extLst>
            </p:cNvPr>
            <p:cNvSpPr/>
            <p:nvPr/>
          </p:nvSpPr>
          <p:spPr>
            <a:xfrm>
              <a:off x="3769448" y="3403595"/>
              <a:ext cx="97327" cy="95199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B15B8D43-F161-5B9C-B4D7-344C896EA9CE}"/>
              </a:ext>
            </a:extLst>
          </p:cNvPr>
          <p:cNvGrpSpPr/>
          <p:nvPr/>
        </p:nvGrpSpPr>
        <p:grpSpPr>
          <a:xfrm>
            <a:off x="6724404" y="3938676"/>
            <a:ext cx="301398" cy="294834"/>
            <a:chOff x="3748475" y="3352761"/>
            <a:chExt cx="313610" cy="296527"/>
          </a:xfrm>
        </p:grpSpPr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8B627A3B-0AFA-F850-89EE-EA461C1E2A18}"/>
                </a:ext>
              </a:extLst>
            </p:cNvPr>
            <p:cNvSpPr/>
            <p:nvPr/>
          </p:nvSpPr>
          <p:spPr>
            <a:xfrm>
              <a:off x="3748475" y="3352761"/>
              <a:ext cx="313610" cy="296527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4794BCCC-308E-7BA0-54EC-BED01A31099A}"/>
                </a:ext>
              </a:extLst>
            </p:cNvPr>
            <p:cNvSpPr/>
            <p:nvPr/>
          </p:nvSpPr>
          <p:spPr>
            <a:xfrm>
              <a:off x="3907533" y="3520025"/>
              <a:ext cx="97327" cy="95199"/>
            </a:xfrm>
            <a:prstGeom prst="ellipse">
              <a:avLst/>
            </a:prstGeom>
            <a:solidFill>
              <a:srgbClr val="9BBB59"/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04FD6D6E-6D47-F068-83B3-7A9D39A2CDF9}"/>
                </a:ext>
              </a:extLst>
            </p:cNvPr>
            <p:cNvSpPr/>
            <p:nvPr/>
          </p:nvSpPr>
          <p:spPr>
            <a:xfrm>
              <a:off x="3769448" y="3403595"/>
              <a:ext cx="97327" cy="95199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19DEEBA7-ABEB-215F-D6AD-F093C20CF845}"/>
              </a:ext>
            </a:extLst>
          </p:cNvPr>
          <p:cNvGrpSpPr/>
          <p:nvPr/>
        </p:nvGrpSpPr>
        <p:grpSpPr>
          <a:xfrm>
            <a:off x="6685111" y="3430824"/>
            <a:ext cx="301398" cy="294834"/>
            <a:chOff x="3748475" y="3352761"/>
            <a:chExt cx="313610" cy="296527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40B7DDBC-EB54-8874-92E2-3AA911842A4C}"/>
                </a:ext>
              </a:extLst>
            </p:cNvPr>
            <p:cNvSpPr/>
            <p:nvPr/>
          </p:nvSpPr>
          <p:spPr>
            <a:xfrm>
              <a:off x="3748475" y="3352761"/>
              <a:ext cx="313610" cy="296527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9BDA1475-B4C8-464C-465E-4386ACF49898}"/>
                </a:ext>
              </a:extLst>
            </p:cNvPr>
            <p:cNvSpPr/>
            <p:nvPr/>
          </p:nvSpPr>
          <p:spPr>
            <a:xfrm>
              <a:off x="3907533" y="3520025"/>
              <a:ext cx="97327" cy="95199"/>
            </a:xfrm>
            <a:prstGeom prst="ellipse">
              <a:avLst/>
            </a:prstGeom>
            <a:solidFill>
              <a:srgbClr val="9BBB59"/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15CCCE3C-617F-8190-5363-859294F71E2C}"/>
                </a:ext>
              </a:extLst>
            </p:cNvPr>
            <p:cNvSpPr/>
            <p:nvPr/>
          </p:nvSpPr>
          <p:spPr>
            <a:xfrm>
              <a:off x="3769448" y="3403595"/>
              <a:ext cx="97327" cy="95199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0C66F2F5-60AE-8852-8311-C8A409F905F7}"/>
              </a:ext>
            </a:extLst>
          </p:cNvPr>
          <p:cNvGrpSpPr/>
          <p:nvPr/>
        </p:nvGrpSpPr>
        <p:grpSpPr>
          <a:xfrm>
            <a:off x="6478434" y="3238166"/>
            <a:ext cx="301398" cy="294834"/>
            <a:chOff x="3748475" y="3352761"/>
            <a:chExt cx="313610" cy="296527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49669B21-A4F8-8466-98CC-0AEE360431D5}"/>
                </a:ext>
              </a:extLst>
            </p:cNvPr>
            <p:cNvSpPr/>
            <p:nvPr/>
          </p:nvSpPr>
          <p:spPr>
            <a:xfrm>
              <a:off x="3748475" y="3352761"/>
              <a:ext cx="313610" cy="296527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A1BCED4D-F1FD-6B13-FF5C-FC28DFC81696}"/>
                </a:ext>
              </a:extLst>
            </p:cNvPr>
            <p:cNvSpPr/>
            <p:nvPr/>
          </p:nvSpPr>
          <p:spPr>
            <a:xfrm>
              <a:off x="3907533" y="3520025"/>
              <a:ext cx="97327" cy="95199"/>
            </a:xfrm>
            <a:prstGeom prst="ellipse">
              <a:avLst/>
            </a:prstGeom>
            <a:solidFill>
              <a:srgbClr val="9BBB59"/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D184F70E-2305-0D5B-B5B4-6AF4641645F0}"/>
                </a:ext>
              </a:extLst>
            </p:cNvPr>
            <p:cNvSpPr/>
            <p:nvPr/>
          </p:nvSpPr>
          <p:spPr>
            <a:xfrm>
              <a:off x="3769448" y="3403595"/>
              <a:ext cx="97327" cy="95199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7E5CD977-B938-2684-EA5F-D8EFCD4EC683}"/>
              </a:ext>
            </a:extLst>
          </p:cNvPr>
          <p:cNvGrpSpPr/>
          <p:nvPr/>
        </p:nvGrpSpPr>
        <p:grpSpPr>
          <a:xfrm>
            <a:off x="6150529" y="3056924"/>
            <a:ext cx="301398" cy="294834"/>
            <a:chOff x="3748475" y="3352761"/>
            <a:chExt cx="313610" cy="296527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07933BDE-BD28-9882-9EF8-2ADDB08E6FD9}"/>
                </a:ext>
              </a:extLst>
            </p:cNvPr>
            <p:cNvSpPr/>
            <p:nvPr/>
          </p:nvSpPr>
          <p:spPr>
            <a:xfrm>
              <a:off x="3748475" y="3352761"/>
              <a:ext cx="313610" cy="296527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DEF19581-4D37-AAA1-5367-55A6A87AFBED}"/>
                </a:ext>
              </a:extLst>
            </p:cNvPr>
            <p:cNvSpPr/>
            <p:nvPr/>
          </p:nvSpPr>
          <p:spPr>
            <a:xfrm>
              <a:off x="3907533" y="3520025"/>
              <a:ext cx="97327" cy="95199"/>
            </a:xfrm>
            <a:prstGeom prst="ellipse">
              <a:avLst/>
            </a:prstGeom>
            <a:solidFill>
              <a:srgbClr val="9BBB59"/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8E120206-AE08-D9D8-4B7C-7B136F6EFE3F}"/>
                </a:ext>
              </a:extLst>
            </p:cNvPr>
            <p:cNvSpPr/>
            <p:nvPr/>
          </p:nvSpPr>
          <p:spPr>
            <a:xfrm>
              <a:off x="3769448" y="3403595"/>
              <a:ext cx="97327" cy="95199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B9E82F4F-07D4-BA2D-CFA3-7D0E3EE6B166}"/>
              </a:ext>
            </a:extLst>
          </p:cNvPr>
          <p:cNvGrpSpPr/>
          <p:nvPr/>
        </p:nvGrpSpPr>
        <p:grpSpPr>
          <a:xfrm>
            <a:off x="6396298" y="2996070"/>
            <a:ext cx="301398" cy="294834"/>
            <a:chOff x="3748475" y="3352761"/>
            <a:chExt cx="313610" cy="296527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7B0CC529-20F9-C8F9-11E0-8C7B555D8C3E}"/>
                </a:ext>
              </a:extLst>
            </p:cNvPr>
            <p:cNvSpPr/>
            <p:nvPr/>
          </p:nvSpPr>
          <p:spPr>
            <a:xfrm>
              <a:off x="3748475" y="3352761"/>
              <a:ext cx="313610" cy="296527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14B56533-76B7-F6E8-CB38-2AFBA5BB8326}"/>
                </a:ext>
              </a:extLst>
            </p:cNvPr>
            <p:cNvSpPr/>
            <p:nvPr/>
          </p:nvSpPr>
          <p:spPr>
            <a:xfrm>
              <a:off x="3907533" y="3520025"/>
              <a:ext cx="97327" cy="95199"/>
            </a:xfrm>
            <a:prstGeom prst="ellipse">
              <a:avLst/>
            </a:prstGeom>
            <a:solidFill>
              <a:srgbClr val="9BBB59"/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2622ADD-0792-39FE-D6FA-8187559B8AE2}"/>
                </a:ext>
              </a:extLst>
            </p:cNvPr>
            <p:cNvSpPr/>
            <p:nvPr/>
          </p:nvSpPr>
          <p:spPr>
            <a:xfrm>
              <a:off x="3769448" y="3403595"/>
              <a:ext cx="97327" cy="95199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2EFE5E21-C207-DCE1-72FE-CD846B33380E}"/>
              </a:ext>
            </a:extLst>
          </p:cNvPr>
          <p:cNvGrpSpPr/>
          <p:nvPr/>
        </p:nvGrpSpPr>
        <p:grpSpPr>
          <a:xfrm>
            <a:off x="6676862" y="3141718"/>
            <a:ext cx="301398" cy="294834"/>
            <a:chOff x="3748475" y="3352761"/>
            <a:chExt cx="313610" cy="296527"/>
          </a:xfrm>
        </p:grpSpPr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5588A2CF-456E-6065-F52C-A539774A78BC}"/>
                </a:ext>
              </a:extLst>
            </p:cNvPr>
            <p:cNvSpPr/>
            <p:nvPr/>
          </p:nvSpPr>
          <p:spPr>
            <a:xfrm>
              <a:off x="3748475" y="3352761"/>
              <a:ext cx="313610" cy="296527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FB45B534-4B6B-2D11-EEA8-321430D5F340}"/>
                </a:ext>
              </a:extLst>
            </p:cNvPr>
            <p:cNvSpPr/>
            <p:nvPr/>
          </p:nvSpPr>
          <p:spPr>
            <a:xfrm>
              <a:off x="3907533" y="3520025"/>
              <a:ext cx="97327" cy="95199"/>
            </a:xfrm>
            <a:prstGeom prst="ellipse">
              <a:avLst/>
            </a:prstGeom>
            <a:solidFill>
              <a:srgbClr val="9BBB59"/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AB434753-E629-B98E-83AA-7B3AC9AB0468}"/>
                </a:ext>
              </a:extLst>
            </p:cNvPr>
            <p:cNvSpPr/>
            <p:nvPr/>
          </p:nvSpPr>
          <p:spPr>
            <a:xfrm>
              <a:off x="3769448" y="3403595"/>
              <a:ext cx="97327" cy="95199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F67EF02-94A4-F3A1-E1B4-D57FAFD8069A}"/>
              </a:ext>
            </a:extLst>
          </p:cNvPr>
          <p:cNvGrpSpPr/>
          <p:nvPr/>
        </p:nvGrpSpPr>
        <p:grpSpPr>
          <a:xfrm>
            <a:off x="6393910" y="3705994"/>
            <a:ext cx="301398" cy="294834"/>
            <a:chOff x="3748475" y="3352761"/>
            <a:chExt cx="313610" cy="296527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0AA14894-A511-22FD-5680-04392A21E922}"/>
                </a:ext>
              </a:extLst>
            </p:cNvPr>
            <p:cNvSpPr/>
            <p:nvPr/>
          </p:nvSpPr>
          <p:spPr>
            <a:xfrm>
              <a:off x="3748475" y="3352761"/>
              <a:ext cx="313610" cy="296527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C6AC1A66-5EF3-F658-3394-82381CF59978}"/>
                </a:ext>
              </a:extLst>
            </p:cNvPr>
            <p:cNvSpPr/>
            <p:nvPr/>
          </p:nvSpPr>
          <p:spPr>
            <a:xfrm>
              <a:off x="3867032" y="3357787"/>
              <a:ext cx="97327" cy="95199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0B286450-A68A-7B20-9462-A5EDEC684DE1}"/>
                </a:ext>
              </a:extLst>
            </p:cNvPr>
            <p:cNvSpPr/>
            <p:nvPr/>
          </p:nvSpPr>
          <p:spPr>
            <a:xfrm>
              <a:off x="3769448" y="3403595"/>
              <a:ext cx="97327" cy="95199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41492CBC-CC18-6DCA-E38E-2638DB6D16ED}"/>
              </a:ext>
            </a:extLst>
          </p:cNvPr>
          <p:cNvGrpSpPr/>
          <p:nvPr/>
        </p:nvGrpSpPr>
        <p:grpSpPr>
          <a:xfrm>
            <a:off x="6162184" y="3849212"/>
            <a:ext cx="301398" cy="294834"/>
            <a:chOff x="3748475" y="3352761"/>
            <a:chExt cx="313610" cy="296527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4993CD3-5ACA-3D94-21FA-48E088BFBD14}"/>
                </a:ext>
              </a:extLst>
            </p:cNvPr>
            <p:cNvSpPr/>
            <p:nvPr/>
          </p:nvSpPr>
          <p:spPr>
            <a:xfrm>
              <a:off x="3748475" y="3352761"/>
              <a:ext cx="313610" cy="296527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C513FAA1-C9B7-21B0-7957-9D27F75602A7}"/>
                </a:ext>
              </a:extLst>
            </p:cNvPr>
            <p:cNvSpPr/>
            <p:nvPr/>
          </p:nvSpPr>
          <p:spPr>
            <a:xfrm>
              <a:off x="3867032" y="3357787"/>
              <a:ext cx="97327" cy="95199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9FCF94D0-8B8C-0121-8668-A753F85959AF}"/>
                </a:ext>
              </a:extLst>
            </p:cNvPr>
            <p:cNvSpPr/>
            <p:nvPr/>
          </p:nvSpPr>
          <p:spPr>
            <a:xfrm>
              <a:off x="3769448" y="3403595"/>
              <a:ext cx="97327" cy="95199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C477F221-60CE-5B5A-0C16-F5C384D5C03C}"/>
              </a:ext>
            </a:extLst>
          </p:cNvPr>
          <p:cNvGrpSpPr/>
          <p:nvPr/>
        </p:nvGrpSpPr>
        <p:grpSpPr>
          <a:xfrm>
            <a:off x="6321902" y="4004203"/>
            <a:ext cx="301398" cy="294834"/>
            <a:chOff x="3748475" y="3352761"/>
            <a:chExt cx="313610" cy="296527"/>
          </a:xfrm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63D64A1A-F14B-1BB2-A01F-8AB88EA76447}"/>
                </a:ext>
              </a:extLst>
            </p:cNvPr>
            <p:cNvSpPr/>
            <p:nvPr/>
          </p:nvSpPr>
          <p:spPr>
            <a:xfrm>
              <a:off x="3748475" y="3352761"/>
              <a:ext cx="313610" cy="296527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5DB636E7-C733-9650-6651-30151B267F22}"/>
                </a:ext>
              </a:extLst>
            </p:cNvPr>
            <p:cNvSpPr/>
            <p:nvPr/>
          </p:nvSpPr>
          <p:spPr>
            <a:xfrm>
              <a:off x="3867032" y="3357787"/>
              <a:ext cx="97327" cy="95199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23B734A2-358F-7FC7-A432-CA77932BCE36}"/>
                </a:ext>
              </a:extLst>
            </p:cNvPr>
            <p:cNvSpPr/>
            <p:nvPr/>
          </p:nvSpPr>
          <p:spPr>
            <a:xfrm>
              <a:off x="3769448" y="3403595"/>
              <a:ext cx="97327" cy="95199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5BEE730A-5E6A-86D3-E5FA-FB508317CF91}"/>
              </a:ext>
            </a:extLst>
          </p:cNvPr>
          <p:cNvGrpSpPr/>
          <p:nvPr/>
        </p:nvGrpSpPr>
        <p:grpSpPr>
          <a:xfrm>
            <a:off x="6562542" y="3880457"/>
            <a:ext cx="301398" cy="294834"/>
            <a:chOff x="3748475" y="3352761"/>
            <a:chExt cx="313610" cy="296527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C9985784-7AFF-0C3B-E824-D52B8AEA2FDC}"/>
                </a:ext>
              </a:extLst>
            </p:cNvPr>
            <p:cNvSpPr/>
            <p:nvPr/>
          </p:nvSpPr>
          <p:spPr>
            <a:xfrm>
              <a:off x="3748475" y="3352761"/>
              <a:ext cx="313610" cy="296527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AF59B860-5679-BC5B-7D39-C4E45FFA8E63}"/>
                </a:ext>
              </a:extLst>
            </p:cNvPr>
            <p:cNvSpPr/>
            <p:nvPr/>
          </p:nvSpPr>
          <p:spPr>
            <a:xfrm>
              <a:off x="3867032" y="3357787"/>
              <a:ext cx="97327" cy="95199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58BA9A38-342C-A68A-B619-045D43DD58D1}"/>
                </a:ext>
              </a:extLst>
            </p:cNvPr>
            <p:cNvSpPr/>
            <p:nvPr/>
          </p:nvSpPr>
          <p:spPr>
            <a:xfrm>
              <a:off x="3769448" y="3403595"/>
              <a:ext cx="97327" cy="95199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9A337783-1BE7-6BB4-60B0-A254BC107064}"/>
              </a:ext>
            </a:extLst>
          </p:cNvPr>
          <p:cNvGrpSpPr/>
          <p:nvPr/>
        </p:nvGrpSpPr>
        <p:grpSpPr>
          <a:xfrm>
            <a:off x="6189435" y="4251473"/>
            <a:ext cx="301398" cy="294834"/>
            <a:chOff x="3748475" y="3352761"/>
            <a:chExt cx="313610" cy="296527"/>
          </a:xfrm>
        </p:grpSpPr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41E17E30-3C75-1FA4-9DE4-D313BF921089}"/>
                </a:ext>
              </a:extLst>
            </p:cNvPr>
            <p:cNvSpPr/>
            <p:nvPr/>
          </p:nvSpPr>
          <p:spPr>
            <a:xfrm>
              <a:off x="3748475" y="3352761"/>
              <a:ext cx="313610" cy="296527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8F9CDCDD-20A8-86ED-F3B2-6A4846EC3DEC}"/>
                </a:ext>
              </a:extLst>
            </p:cNvPr>
            <p:cNvSpPr/>
            <p:nvPr/>
          </p:nvSpPr>
          <p:spPr>
            <a:xfrm>
              <a:off x="3867032" y="3357787"/>
              <a:ext cx="97327" cy="95199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E48C4F18-266F-BDC6-90EF-0EB4CA1F391F}"/>
                </a:ext>
              </a:extLst>
            </p:cNvPr>
            <p:cNvSpPr/>
            <p:nvPr/>
          </p:nvSpPr>
          <p:spPr>
            <a:xfrm>
              <a:off x="3769448" y="3403595"/>
              <a:ext cx="97327" cy="95199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DD8F2FCB-3B5B-65D2-1168-995D84A16A2B}"/>
              </a:ext>
            </a:extLst>
          </p:cNvPr>
          <p:cNvGrpSpPr/>
          <p:nvPr/>
        </p:nvGrpSpPr>
        <p:grpSpPr>
          <a:xfrm>
            <a:off x="4775689" y="2548315"/>
            <a:ext cx="979377" cy="734630"/>
            <a:chOff x="9835083" y="6237008"/>
            <a:chExt cx="885105" cy="641724"/>
          </a:xfrm>
        </p:grpSpPr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A956705C-6C09-35E3-F55F-8E6FFC5F1795}"/>
                </a:ext>
              </a:extLst>
            </p:cNvPr>
            <p:cNvSpPr/>
            <p:nvPr/>
          </p:nvSpPr>
          <p:spPr>
            <a:xfrm>
              <a:off x="9835083" y="6404015"/>
              <a:ext cx="272386" cy="257548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CF2832A4-E67C-AD12-F541-84BFC68D99F2}"/>
                </a:ext>
              </a:extLst>
            </p:cNvPr>
            <p:cNvSpPr/>
            <p:nvPr/>
          </p:nvSpPr>
          <p:spPr>
            <a:xfrm>
              <a:off x="9866404" y="6571346"/>
              <a:ext cx="272386" cy="257548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D624894F-5604-EAFD-1AD1-03AAC259C24E}"/>
                </a:ext>
              </a:extLst>
            </p:cNvPr>
            <p:cNvSpPr/>
            <p:nvPr/>
          </p:nvSpPr>
          <p:spPr>
            <a:xfrm>
              <a:off x="9884620" y="6615498"/>
              <a:ext cx="84533" cy="82685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000FF842-F322-F309-4137-38B23050BCE7}"/>
                </a:ext>
              </a:extLst>
            </p:cNvPr>
            <p:cNvSpPr/>
            <p:nvPr/>
          </p:nvSpPr>
          <p:spPr>
            <a:xfrm>
              <a:off x="10039159" y="6453853"/>
              <a:ext cx="272386" cy="257548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44C0EABF-26B9-CCCD-9949-24E48D291EA5}"/>
                </a:ext>
              </a:extLst>
            </p:cNvPr>
            <p:cNvSpPr/>
            <p:nvPr/>
          </p:nvSpPr>
          <p:spPr>
            <a:xfrm>
              <a:off x="10070480" y="6621184"/>
              <a:ext cx="272386" cy="257548"/>
            </a:xfrm>
            <a:prstGeom prst="ellipse">
              <a:avLst/>
            </a:prstGeom>
            <a:solidFill>
              <a:srgbClr val="A6A6A6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5555792A-253B-E0DF-86C5-5A7D0CAD7B08}"/>
                </a:ext>
              </a:extLst>
            </p:cNvPr>
            <p:cNvSpPr/>
            <p:nvPr/>
          </p:nvSpPr>
          <p:spPr>
            <a:xfrm>
              <a:off x="10088696" y="6665336"/>
              <a:ext cx="84533" cy="82685"/>
            </a:xfrm>
            <a:prstGeom prst="ellipse">
              <a:avLst/>
            </a:prstGeom>
            <a:solidFill>
              <a:srgbClr val="8EB4E3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08BAB8D7-4B50-ADD4-0E49-E4ADECFA9C89}"/>
                </a:ext>
              </a:extLst>
            </p:cNvPr>
            <p:cNvGrpSpPr/>
            <p:nvPr/>
          </p:nvGrpSpPr>
          <p:grpSpPr>
            <a:xfrm>
              <a:off x="9995771" y="6237008"/>
              <a:ext cx="272386" cy="257548"/>
              <a:chOff x="3717995" y="3352761"/>
              <a:chExt cx="313610" cy="296527"/>
            </a:xfrm>
          </p:grpSpPr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8E9806C2-292A-77C7-714F-DB110BE61C04}"/>
                  </a:ext>
                </a:extLst>
              </p:cNvPr>
              <p:cNvSpPr/>
              <p:nvPr/>
            </p:nvSpPr>
            <p:spPr>
              <a:xfrm>
                <a:off x="3717995" y="3352761"/>
                <a:ext cx="313610" cy="296527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6E128182-CD29-E132-B72B-53164F36FEF3}"/>
                  </a:ext>
                </a:extLst>
              </p:cNvPr>
              <p:cNvSpPr/>
              <p:nvPr/>
            </p:nvSpPr>
            <p:spPr>
              <a:xfrm>
                <a:off x="3877053" y="3520025"/>
                <a:ext cx="97327" cy="95199"/>
              </a:xfrm>
              <a:prstGeom prst="ellipse">
                <a:avLst/>
              </a:prstGeom>
              <a:solidFill>
                <a:srgbClr val="9BBB59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C2F35A64-F6BD-62D9-E818-9F89E4AE0805}"/>
                  </a:ext>
                </a:extLst>
              </p:cNvPr>
              <p:cNvSpPr/>
              <p:nvPr/>
            </p:nvSpPr>
            <p:spPr>
              <a:xfrm>
                <a:off x="3836552" y="3357787"/>
                <a:ext cx="97327" cy="95199"/>
              </a:xfrm>
              <a:prstGeom prst="ellipse">
                <a:avLst/>
              </a:prstGeom>
              <a:solidFill>
                <a:srgbClr val="3366FF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B269D0AC-6768-1B61-384C-55D1435F6E5D}"/>
                  </a:ext>
                </a:extLst>
              </p:cNvPr>
              <p:cNvSpPr/>
              <p:nvPr/>
            </p:nvSpPr>
            <p:spPr>
              <a:xfrm>
                <a:off x="3738968" y="3403595"/>
                <a:ext cx="97327" cy="95199"/>
              </a:xfrm>
              <a:prstGeom prst="ellipse">
                <a:avLst/>
              </a:prstGeom>
              <a:solidFill>
                <a:srgbClr val="8EB4E3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</p:grp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DD0E93EE-DF8B-1F28-FEEC-D5A57C79F3F4}"/>
                </a:ext>
              </a:extLst>
            </p:cNvPr>
            <p:cNvGrpSpPr/>
            <p:nvPr/>
          </p:nvGrpSpPr>
          <p:grpSpPr>
            <a:xfrm>
              <a:off x="10220808" y="6281435"/>
              <a:ext cx="272386" cy="257548"/>
              <a:chOff x="3717995" y="3352761"/>
              <a:chExt cx="313610" cy="296527"/>
            </a:xfrm>
          </p:grpSpPr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565589B2-D6FF-5F5E-3CEF-3FEB1A202B87}"/>
                  </a:ext>
                </a:extLst>
              </p:cNvPr>
              <p:cNvSpPr/>
              <p:nvPr/>
            </p:nvSpPr>
            <p:spPr>
              <a:xfrm>
                <a:off x="3717995" y="3352761"/>
                <a:ext cx="313610" cy="296527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C1B17BED-4B26-CB37-2793-7A026C416BE7}"/>
                  </a:ext>
                </a:extLst>
              </p:cNvPr>
              <p:cNvSpPr/>
              <p:nvPr/>
            </p:nvSpPr>
            <p:spPr>
              <a:xfrm>
                <a:off x="3877053" y="3520025"/>
                <a:ext cx="97327" cy="95199"/>
              </a:xfrm>
              <a:prstGeom prst="ellipse">
                <a:avLst/>
              </a:prstGeom>
              <a:solidFill>
                <a:srgbClr val="9BBB59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B1DE58E5-6D10-23B7-EAA7-C946A3F35DC5}"/>
                  </a:ext>
                </a:extLst>
              </p:cNvPr>
              <p:cNvSpPr/>
              <p:nvPr/>
            </p:nvSpPr>
            <p:spPr>
              <a:xfrm>
                <a:off x="3836552" y="3357787"/>
                <a:ext cx="97327" cy="95199"/>
              </a:xfrm>
              <a:prstGeom prst="ellipse">
                <a:avLst/>
              </a:prstGeom>
              <a:solidFill>
                <a:srgbClr val="3366FF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73F19768-7B6A-8862-4D83-B2868F8080D8}"/>
                  </a:ext>
                </a:extLst>
              </p:cNvPr>
              <p:cNvSpPr/>
              <p:nvPr/>
            </p:nvSpPr>
            <p:spPr>
              <a:xfrm>
                <a:off x="3738968" y="3403595"/>
                <a:ext cx="97327" cy="95199"/>
              </a:xfrm>
              <a:prstGeom prst="ellipse">
                <a:avLst/>
              </a:prstGeom>
              <a:solidFill>
                <a:srgbClr val="8EB4E3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DA85C030-B07D-E659-E58B-D04CA9B08814}"/>
                </a:ext>
              </a:extLst>
            </p:cNvPr>
            <p:cNvGrpSpPr/>
            <p:nvPr/>
          </p:nvGrpSpPr>
          <p:grpSpPr>
            <a:xfrm>
              <a:off x="10249898" y="6498280"/>
              <a:ext cx="272386" cy="257548"/>
              <a:chOff x="3717995" y="3352761"/>
              <a:chExt cx="313610" cy="296527"/>
            </a:xfrm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3C494A2A-34B8-C106-00C1-F14147AE2CE1}"/>
                  </a:ext>
                </a:extLst>
              </p:cNvPr>
              <p:cNvSpPr/>
              <p:nvPr/>
            </p:nvSpPr>
            <p:spPr>
              <a:xfrm>
                <a:off x="3717995" y="3352761"/>
                <a:ext cx="313610" cy="296527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30D9CEF2-1D4E-5558-5AF9-DE84A3083B47}"/>
                  </a:ext>
                </a:extLst>
              </p:cNvPr>
              <p:cNvSpPr/>
              <p:nvPr/>
            </p:nvSpPr>
            <p:spPr>
              <a:xfrm>
                <a:off x="3877053" y="3520025"/>
                <a:ext cx="97327" cy="95199"/>
              </a:xfrm>
              <a:prstGeom prst="ellipse">
                <a:avLst/>
              </a:prstGeom>
              <a:solidFill>
                <a:srgbClr val="9BBB59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DBDB4AA4-707E-ED40-3B5C-3BA7E4ADCF28}"/>
                  </a:ext>
                </a:extLst>
              </p:cNvPr>
              <p:cNvSpPr/>
              <p:nvPr/>
            </p:nvSpPr>
            <p:spPr>
              <a:xfrm>
                <a:off x="3836552" y="3357787"/>
                <a:ext cx="97327" cy="95199"/>
              </a:xfrm>
              <a:prstGeom prst="ellipse">
                <a:avLst/>
              </a:prstGeom>
              <a:solidFill>
                <a:srgbClr val="3366FF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F5065F02-1489-CA27-9D1B-1308FEC1DDEF}"/>
                  </a:ext>
                </a:extLst>
              </p:cNvPr>
              <p:cNvSpPr/>
              <p:nvPr/>
            </p:nvSpPr>
            <p:spPr>
              <a:xfrm>
                <a:off x="3738968" y="3403595"/>
                <a:ext cx="97327" cy="95199"/>
              </a:xfrm>
              <a:prstGeom prst="ellipse">
                <a:avLst/>
              </a:prstGeom>
              <a:solidFill>
                <a:srgbClr val="8EB4E3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8A58CB13-865E-A07C-0D70-88F79E3BBDAC}"/>
                </a:ext>
              </a:extLst>
            </p:cNvPr>
            <p:cNvGrpSpPr/>
            <p:nvPr/>
          </p:nvGrpSpPr>
          <p:grpSpPr>
            <a:xfrm>
              <a:off x="10447802" y="6405825"/>
              <a:ext cx="272386" cy="257548"/>
              <a:chOff x="3717995" y="3352761"/>
              <a:chExt cx="313610" cy="296527"/>
            </a:xfrm>
          </p:grpSpPr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EA75A95D-B2DF-48FC-CDD6-3E2B94C905D6}"/>
                  </a:ext>
                </a:extLst>
              </p:cNvPr>
              <p:cNvSpPr/>
              <p:nvPr/>
            </p:nvSpPr>
            <p:spPr>
              <a:xfrm>
                <a:off x="3717995" y="3352761"/>
                <a:ext cx="313610" cy="296527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6B2A673F-14D6-92C4-3E61-159F10B64FC9}"/>
                  </a:ext>
                </a:extLst>
              </p:cNvPr>
              <p:cNvSpPr/>
              <p:nvPr/>
            </p:nvSpPr>
            <p:spPr>
              <a:xfrm>
                <a:off x="3877053" y="3520025"/>
                <a:ext cx="97327" cy="95199"/>
              </a:xfrm>
              <a:prstGeom prst="ellipse">
                <a:avLst/>
              </a:prstGeom>
              <a:solidFill>
                <a:srgbClr val="9BBB59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D4D466BD-616B-4E34-DBF7-CA0D88E38972}"/>
                  </a:ext>
                </a:extLst>
              </p:cNvPr>
              <p:cNvSpPr/>
              <p:nvPr/>
            </p:nvSpPr>
            <p:spPr>
              <a:xfrm>
                <a:off x="3836552" y="3357787"/>
                <a:ext cx="97327" cy="95199"/>
              </a:xfrm>
              <a:prstGeom prst="ellipse">
                <a:avLst/>
              </a:prstGeom>
              <a:solidFill>
                <a:srgbClr val="3366FF"/>
              </a:solidFill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A82BC48B-1CB4-4DA2-5878-84DF8D10A5B4}"/>
                  </a:ext>
                </a:extLst>
              </p:cNvPr>
              <p:cNvSpPr/>
              <p:nvPr/>
            </p:nvSpPr>
            <p:spPr>
              <a:xfrm>
                <a:off x="3738968" y="3403595"/>
                <a:ext cx="97327" cy="95199"/>
              </a:xfrm>
              <a:prstGeom prst="ellipse">
                <a:avLst/>
              </a:prstGeom>
              <a:solidFill>
                <a:srgbClr val="8EB4E3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</p:grpSp>
      </p:grp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B5921B40-184A-C437-546B-1DF3B36FEFAD}"/>
              </a:ext>
            </a:extLst>
          </p:cNvPr>
          <p:cNvCxnSpPr>
            <a:cxnSpLocks/>
          </p:cNvCxnSpPr>
          <p:nvPr/>
        </p:nvCxnSpPr>
        <p:spPr>
          <a:xfrm>
            <a:off x="6576339" y="2986922"/>
            <a:ext cx="1091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D893AD62-A2A3-A9A7-FDB0-3769862EC755}"/>
              </a:ext>
            </a:extLst>
          </p:cNvPr>
          <p:cNvCxnSpPr>
            <a:cxnSpLocks/>
          </p:cNvCxnSpPr>
          <p:nvPr/>
        </p:nvCxnSpPr>
        <p:spPr>
          <a:xfrm>
            <a:off x="3559654" y="3025266"/>
            <a:ext cx="1091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Rectangle 301">
            <a:extLst>
              <a:ext uri="{FF2B5EF4-FFF2-40B4-BE49-F238E27FC236}">
                <a16:creationId xmlns:a16="http://schemas.microsoft.com/office/drawing/2014/main" id="{E4A02C30-EC54-A521-32DD-E04FFBF4D2F9}"/>
              </a:ext>
            </a:extLst>
          </p:cNvPr>
          <p:cNvSpPr/>
          <p:nvPr/>
        </p:nvSpPr>
        <p:spPr>
          <a:xfrm>
            <a:off x="2232735" y="3954971"/>
            <a:ext cx="36942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Clonal Evolution Theory of Cancer</a:t>
            </a:r>
          </a:p>
          <a:p>
            <a:pPr lvl="0">
              <a:buClr>
                <a:srgbClr val="000000"/>
              </a:buClr>
              <a:buSzPts val="2400"/>
            </a:pPr>
            <a:r>
              <a:rPr lang="en-US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[Nowell, 1976]</a:t>
            </a:r>
          </a:p>
        </p:txBody>
      </p:sp>
    </p:spTree>
    <p:extLst>
      <p:ext uri="{BB962C8B-B14F-4D97-AF65-F5344CB8AC3E}">
        <p14:creationId xmlns:p14="http://schemas.microsoft.com/office/powerpoint/2010/main" val="2644232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8;p13">
            <a:extLst>
              <a:ext uri="{FF2B5EF4-FFF2-40B4-BE49-F238E27FC236}">
                <a16:creationId xmlns:a16="http://schemas.microsoft.com/office/drawing/2014/main" id="{4581A077-4A39-0688-B9C4-4ED2C461AD2C}"/>
              </a:ext>
            </a:extLst>
          </p:cNvPr>
          <p:cNvSpPr txBox="1"/>
          <p:nvPr/>
        </p:nvSpPr>
        <p:spPr>
          <a:xfrm>
            <a:off x="376810" y="236126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Real Data: Context</a:t>
            </a:r>
            <a:endParaRPr sz="2400" b="0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2C7E0-9947-4E03-DEB1-D20C1BFB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Google Shape;474;p34">
            <a:extLst>
              <a:ext uri="{FF2B5EF4-FFF2-40B4-BE49-F238E27FC236}">
                <a16:creationId xmlns:a16="http://schemas.microsoft.com/office/drawing/2014/main" id="{1D92ACB2-0D3F-D032-BB24-EFF2317714B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10" y="1948055"/>
            <a:ext cx="4897717" cy="341568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97;p36">
            <a:extLst>
              <a:ext uri="{FF2B5EF4-FFF2-40B4-BE49-F238E27FC236}">
                <a16:creationId xmlns:a16="http://schemas.microsoft.com/office/drawing/2014/main" id="{FCFADAA1-1241-F666-CF68-1CE5E7C8314A}"/>
              </a:ext>
            </a:extLst>
          </p:cNvPr>
          <p:cNvSpPr/>
          <p:nvPr/>
        </p:nvSpPr>
        <p:spPr>
          <a:xfrm rot="10800000" flipH="1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8;p13">
            <a:extLst>
              <a:ext uri="{FF2B5EF4-FFF2-40B4-BE49-F238E27FC236}">
                <a16:creationId xmlns:a16="http://schemas.microsoft.com/office/drawing/2014/main" id="{91431B01-8D54-B2A0-6A5B-0EF704D2B894}"/>
              </a:ext>
            </a:extLst>
          </p:cNvPr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Data: Results</a:t>
            </a:r>
            <a:endParaRPr sz="2400" b="0" i="0" u="none" strike="noStrike" cap="none" dirty="0">
              <a:solidFill>
                <a:schemeClr val="bg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1BC5A2-0629-57BD-1FC1-6523A6EB8B42}"/>
                  </a:ext>
                </a:extLst>
              </p:cNvPr>
              <p:cNvSpPr txBox="1"/>
              <p:nvPr/>
            </p:nvSpPr>
            <p:spPr>
              <a:xfrm>
                <a:off x="9734641" y="4057244"/>
                <a:ext cx="1776641" cy="829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% Correct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12+4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en-US" sz="1400" dirty="0"/>
                  <a:t> = 0.8</a:t>
                </a:r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1BC5A2-0629-57BD-1FC1-6523A6EB8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641" y="4057244"/>
                <a:ext cx="1776641" cy="829201"/>
              </a:xfrm>
              <a:prstGeom prst="rect">
                <a:avLst/>
              </a:prstGeom>
              <a:blipFill>
                <a:blip r:embed="rId4"/>
                <a:stretch>
                  <a:fillRect l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42BAC852-A109-D3C5-06FA-4DF1DA6953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32958" y="3655895"/>
            <a:ext cx="3141032" cy="217582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832E1EF-6831-043D-7FD3-33BE045E87C5}"/>
              </a:ext>
            </a:extLst>
          </p:cNvPr>
          <p:cNvSpPr/>
          <p:nvPr/>
        </p:nvSpPr>
        <p:spPr>
          <a:xfrm>
            <a:off x="10833494" y="5500751"/>
            <a:ext cx="981696" cy="307777"/>
          </a:xfrm>
          <a:prstGeom prst="rect">
            <a:avLst/>
          </a:prstGeom>
          <a:solidFill>
            <a:srgbClr val="F4CCCD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i="1" baseline="0" dirty="0"/>
              <a:t>LIFR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84EC6F-0076-7F96-4009-20178C563A0D}"/>
              </a:ext>
            </a:extLst>
          </p:cNvPr>
          <p:cNvSpPr/>
          <p:nvPr/>
        </p:nvSpPr>
        <p:spPr>
          <a:xfrm>
            <a:off x="10813667" y="4497350"/>
            <a:ext cx="981696" cy="738664"/>
          </a:xfrm>
          <a:prstGeom prst="rect">
            <a:avLst/>
          </a:prstGeom>
          <a:solidFill>
            <a:srgbClr val="DAEAD3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MYCN</a:t>
            </a:r>
          </a:p>
          <a:p>
            <a:pPr algn="ctr"/>
            <a:r>
              <a:rPr lang="en-US" sz="1400" i="1" baseline="0" dirty="0"/>
              <a:t>MLLT11</a:t>
            </a:r>
          </a:p>
          <a:p>
            <a:pPr algn="ctr"/>
            <a:r>
              <a:rPr lang="en-US" sz="1400" i="1" baseline="0" dirty="0"/>
              <a:t>TRIM24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7ABD53-A4B5-48FF-6EFD-DCBDF9CF91EA}"/>
              </a:ext>
            </a:extLst>
          </p:cNvPr>
          <p:cNvSpPr/>
          <p:nvPr/>
        </p:nvSpPr>
        <p:spPr>
          <a:xfrm>
            <a:off x="9734641" y="5214636"/>
            <a:ext cx="15770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Tumor Suppressors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E96D76B-4240-9BDE-A612-7E9FA6C1BAEC}"/>
              </a:ext>
            </a:extLst>
          </p:cNvPr>
          <p:cNvSpPr/>
          <p:nvPr/>
        </p:nvSpPr>
        <p:spPr>
          <a:xfrm>
            <a:off x="8331646" y="5037738"/>
            <a:ext cx="469642" cy="349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F7FA2A-DA93-CC39-EAA5-A124FB284C8A}"/>
              </a:ext>
            </a:extLst>
          </p:cNvPr>
          <p:cNvSpPr/>
          <p:nvPr/>
        </p:nvSpPr>
        <p:spPr>
          <a:xfrm>
            <a:off x="7405753" y="4409862"/>
            <a:ext cx="469642" cy="349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E8972B-FCCC-F701-F8F1-1FE72FF5C2FD}"/>
              </a:ext>
            </a:extLst>
          </p:cNvPr>
          <p:cNvCxnSpPr>
            <a:cxnSpLocks/>
          </p:cNvCxnSpPr>
          <p:nvPr/>
        </p:nvCxnSpPr>
        <p:spPr>
          <a:xfrm>
            <a:off x="6670199" y="3973233"/>
            <a:ext cx="3064442" cy="610971"/>
          </a:xfrm>
          <a:prstGeom prst="line">
            <a:avLst/>
          </a:prstGeom>
          <a:ln w="38100">
            <a:solidFill>
              <a:srgbClr val="DAEAD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3928F8-A12A-48E5-B04F-0BB7090F881F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8822494" y="5241890"/>
            <a:ext cx="912147" cy="126635"/>
          </a:xfrm>
          <a:prstGeom prst="line">
            <a:avLst/>
          </a:prstGeom>
          <a:ln w="38100">
            <a:solidFill>
              <a:srgbClr val="F4CCC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C6409D1-6FDB-2C99-EE81-5D033C39E447}"/>
              </a:ext>
            </a:extLst>
          </p:cNvPr>
          <p:cNvSpPr/>
          <p:nvPr/>
        </p:nvSpPr>
        <p:spPr>
          <a:xfrm>
            <a:off x="6546381" y="3882539"/>
            <a:ext cx="469642" cy="349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D0DFD7-5CD1-74C1-1A64-181C65C3D8FD}"/>
              </a:ext>
            </a:extLst>
          </p:cNvPr>
          <p:cNvGrpSpPr/>
          <p:nvPr/>
        </p:nvGrpSpPr>
        <p:grpSpPr>
          <a:xfrm>
            <a:off x="5932958" y="1300153"/>
            <a:ext cx="3141032" cy="2175819"/>
            <a:chOff x="6106454" y="631431"/>
            <a:chExt cx="4002966" cy="2186585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A6B8345-9EA3-5BCF-7ADD-F6BBD525E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106454" y="631431"/>
              <a:ext cx="4002966" cy="2186585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7903644-6365-E0C3-9864-73236B21FF19}"/>
                </a:ext>
              </a:extLst>
            </p:cNvPr>
            <p:cNvSpPr/>
            <p:nvPr/>
          </p:nvSpPr>
          <p:spPr>
            <a:xfrm>
              <a:off x="7989604" y="1407898"/>
              <a:ext cx="598517" cy="351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CF5E5F6-F098-BA0A-6CBB-75CEA08809C8}"/>
              </a:ext>
            </a:extLst>
          </p:cNvPr>
          <p:cNvSpPr/>
          <p:nvPr/>
        </p:nvSpPr>
        <p:spPr>
          <a:xfrm>
            <a:off x="8379154" y="2664309"/>
            <a:ext cx="469642" cy="349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6ACA94-09C6-5D62-C3C5-D1BE0E00665A}"/>
              </a:ext>
            </a:extLst>
          </p:cNvPr>
          <p:cNvSpPr/>
          <p:nvPr/>
        </p:nvSpPr>
        <p:spPr>
          <a:xfrm>
            <a:off x="6541278" y="1474490"/>
            <a:ext cx="469642" cy="349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B6D5BBC-B6C6-EFF9-16A2-EED5F95B8FF8}"/>
              </a:ext>
            </a:extLst>
          </p:cNvPr>
          <p:cNvSpPr/>
          <p:nvPr/>
        </p:nvSpPr>
        <p:spPr>
          <a:xfrm>
            <a:off x="7445774" y="2059945"/>
            <a:ext cx="469642" cy="349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48A288-70A1-7560-F86D-1CE961033E6B}"/>
              </a:ext>
            </a:extLst>
          </p:cNvPr>
          <p:cNvSpPr/>
          <p:nvPr/>
        </p:nvSpPr>
        <p:spPr>
          <a:xfrm>
            <a:off x="10882779" y="3012064"/>
            <a:ext cx="981696" cy="307777"/>
          </a:xfrm>
          <a:prstGeom prst="rect">
            <a:avLst/>
          </a:prstGeom>
          <a:solidFill>
            <a:srgbClr val="F4CCCD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i="1" baseline="0" dirty="0"/>
              <a:t>LIFR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0E912B-C6A1-D077-15BA-FDCB0FF7DE90}"/>
              </a:ext>
            </a:extLst>
          </p:cNvPr>
          <p:cNvSpPr/>
          <p:nvPr/>
        </p:nvSpPr>
        <p:spPr>
          <a:xfrm>
            <a:off x="10862952" y="2008663"/>
            <a:ext cx="981696" cy="738664"/>
          </a:xfrm>
          <a:prstGeom prst="rect">
            <a:avLst/>
          </a:prstGeom>
          <a:solidFill>
            <a:srgbClr val="DAEAD3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MYCN</a:t>
            </a:r>
          </a:p>
          <a:p>
            <a:pPr algn="ctr"/>
            <a:r>
              <a:rPr lang="en-US" sz="1400" i="1" baseline="0" dirty="0"/>
              <a:t>MLLT11</a:t>
            </a:r>
          </a:p>
          <a:p>
            <a:pPr algn="ctr"/>
            <a:r>
              <a:rPr lang="en-US" sz="1400" i="1" baseline="0" dirty="0"/>
              <a:t>TRIM24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4FDDAE7-F5F8-8915-858B-540DCF227484}"/>
                  </a:ext>
                </a:extLst>
              </p:cNvPr>
              <p:cNvSpPr txBox="1"/>
              <p:nvPr/>
            </p:nvSpPr>
            <p:spPr>
              <a:xfrm>
                <a:off x="9783926" y="1533943"/>
                <a:ext cx="1750513" cy="82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% Correct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en-US" sz="1400" dirty="0"/>
                  <a:t> = 0.55</a:t>
                </a:r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4FDDAE7-F5F8-8915-858B-540DCF227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926" y="1533943"/>
                <a:ext cx="1750513" cy="828753"/>
              </a:xfrm>
              <a:prstGeom prst="rect">
                <a:avLst/>
              </a:prstGeom>
              <a:blipFill>
                <a:blip r:embed="rId9"/>
                <a:stretch>
                  <a:fillRect l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8B5BCFF7-0D9E-D6E0-742C-7DA4B16B3E17}"/>
              </a:ext>
            </a:extLst>
          </p:cNvPr>
          <p:cNvSpPr txBox="1"/>
          <p:nvPr/>
        </p:nvSpPr>
        <p:spPr>
          <a:xfrm>
            <a:off x="9783926" y="1941628"/>
            <a:ext cx="994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Oncogenes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05DEA46-53AA-6237-2B2D-3770E68CDAA9}"/>
              </a:ext>
            </a:extLst>
          </p:cNvPr>
          <p:cNvSpPr/>
          <p:nvPr/>
        </p:nvSpPr>
        <p:spPr>
          <a:xfrm>
            <a:off x="9783926" y="2725949"/>
            <a:ext cx="15770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Tumor Suppressors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F04C7D3-824F-AD7A-B02A-4E823C5D3362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7709938" y="1693472"/>
            <a:ext cx="2073988" cy="402045"/>
          </a:xfrm>
          <a:prstGeom prst="line">
            <a:avLst/>
          </a:prstGeom>
          <a:ln w="38100">
            <a:solidFill>
              <a:srgbClr val="DAEAD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A70EE38-CA4B-7AE7-121E-470DB12059D6}"/>
              </a:ext>
            </a:extLst>
          </p:cNvPr>
          <p:cNvCxnSpPr>
            <a:cxnSpLocks/>
            <a:stCxn id="40" idx="3"/>
          </p:cNvCxnSpPr>
          <p:nvPr/>
        </p:nvCxnSpPr>
        <p:spPr>
          <a:xfrm flipH="1" flipV="1">
            <a:off x="7709938" y="2856919"/>
            <a:ext cx="4154537" cy="309034"/>
          </a:xfrm>
          <a:prstGeom prst="line">
            <a:avLst/>
          </a:prstGeom>
          <a:ln w="38100">
            <a:solidFill>
              <a:srgbClr val="F4CCC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892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8;p13">
            <a:extLst>
              <a:ext uri="{FF2B5EF4-FFF2-40B4-BE49-F238E27FC236}">
                <a16:creationId xmlns:a16="http://schemas.microsoft.com/office/drawing/2014/main" id="{4581A077-4A39-0688-B9C4-4ED2C461AD2C}"/>
              </a:ext>
            </a:extLst>
          </p:cNvPr>
          <p:cNvSpPr txBox="1"/>
          <p:nvPr/>
        </p:nvSpPr>
        <p:spPr>
          <a:xfrm>
            <a:off x="376810" y="236126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Conclusions &amp; Discussion</a:t>
            </a:r>
            <a:endParaRPr sz="2400" b="0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2C7E0-9947-4E03-DEB1-D20C1BFB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CAFE6-EE1E-C2EA-5932-F1DE7876F4DE}"/>
              </a:ext>
            </a:extLst>
          </p:cNvPr>
          <p:cNvSpPr txBox="1"/>
          <p:nvPr/>
        </p:nvSpPr>
        <p:spPr>
          <a:xfrm>
            <a:off x="1081887" y="1409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507E2F-224B-1188-F9B7-1A9280A365A4}"/>
              </a:ext>
            </a:extLst>
          </p:cNvPr>
          <p:cNvSpPr/>
          <p:nvPr/>
        </p:nvSpPr>
        <p:spPr>
          <a:xfrm>
            <a:off x="568260" y="2405969"/>
            <a:ext cx="110554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</a:rPr>
              <a:t>All examples were on bulk but same applies to single cell </a:t>
            </a:r>
          </a:p>
          <a:p>
            <a:pPr lvl="0"/>
            <a:endParaRPr lang="en-US" dirty="0">
              <a:solidFill>
                <a:schemeClr val="dk1"/>
              </a:solidFill>
            </a:endParaRPr>
          </a:p>
          <a:p>
            <a:pPr lvl="0"/>
            <a:r>
              <a:rPr lang="en-US" dirty="0">
                <a:solidFill>
                  <a:schemeClr val="dk1"/>
                </a:solidFill>
              </a:rPr>
              <a:t>Future Work:</a:t>
            </a:r>
          </a:p>
          <a:p>
            <a:pPr marL="457200" lvl="0" indent="-342900">
              <a:buClr>
                <a:schemeClr val="dk1"/>
              </a:buClr>
              <a:buSzPts val="1800"/>
              <a:buChar char="-"/>
            </a:pPr>
            <a:r>
              <a:rPr lang="en-US" dirty="0">
                <a:solidFill>
                  <a:schemeClr val="dk1"/>
                </a:solidFill>
              </a:rPr>
              <a:t>Automating CNAViz insights</a:t>
            </a:r>
          </a:p>
          <a:p>
            <a:pPr marL="457200" lvl="0" indent="-342900">
              <a:buClr>
                <a:schemeClr val="dk1"/>
              </a:buClr>
              <a:buSzPts val="1800"/>
              <a:buChar char="-"/>
            </a:pPr>
            <a:r>
              <a:rPr lang="en-US" dirty="0">
                <a:solidFill>
                  <a:schemeClr val="dk1"/>
                </a:solidFill>
              </a:rPr>
              <a:t>Modeling cohort effects</a:t>
            </a:r>
          </a:p>
          <a:p>
            <a:pPr marL="457200" lvl="0" indent="-342900">
              <a:buClr>
                <a:schemeClr val="dk1"/>
              </a:buClr>
              <a:buSzPts val="1800"/>
              <a:buChar char="-"/>
            </a:pPr>
            <a:r>
              <a:rPr lang="en-US" dirty="0">
                <a:solidFill>
                  <a:schemeClr val="dk1"/>
                </a:solidFill>
              </a:rPr>
              <a:t>Real-time suggestions</a:t>
            </a:r>
          </a:p>
          <a:p>
            <a:pPr marL="457200" lvl="0" indent="-342900">
              <a:buClr>
                <a:schemeClr val="dk1"/>
              </a:buClr>
              <a:buSzPts val="1800"/>
              <a:buChar char="-"/>
            </a:pPr>
            <a:r>
              <a:rPr lang="en-US" dirty="0">
                <a:solidFill>
                  <a:schemeClr val="dk1"/>
                </a:solidFill>
              </a:rPr>
              <a:t>Generate generalizable suggestions based on cohort tumor data</a:t>
            </a:r>
          </a:p>
          <a:p>
            <a:pPr marL="457200" lvl="0" indent="-342900">
              <a:buClr>
                <a:schemeClr val="dk1"/>
              </a:buClr>
              <a:buSzPts val="1800"/>
              <a:buChar char="-"/>
            </a:pPr>
            <a:r>
              <a:rPr lang="en-US" dirty="0">
                <a:solidFill>
                  <a:schemeClr val="dk1"/>
                </a:solidFill>
              </a:rPr>
              <a:t>Crowd-sourcing segmentation solutions on public datasets (e.g. BCBA, ICGC) </a:t>
            </a:r>
          </a:p>
          <a:p>
            <a:pPr lvl="0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9" name="Google Shape;497;p36">
            <a:extLst>
              <a:ext uri="{FF2B5EF4-FFF2-40B4-BE49-F238E27FC236}">
                <a16:creationId xmlns:a16="http://schemas.microsoft.com/office/drawing/2014/main" id="{79CDF8DC-078C-411E-8AA4-EE38974F0EA0}"/>
              </a:ext>
            </a:extLst>
          </p:cNvPr>
          <p:cNvSpPr/>
          <p:nvPr/>
        </p:nvSpPr>
        <p:spPr>
          <a:xfrm rot="10800000" flipH="1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8;p13">
            <a:extLst>
              <a:ext uri="{FF2B5EF4-FFF2-40B4-BE49-F238E27FC236}">
                <a16:creationId xmlns:a16="http://schemas.microsoft.com/office/drawing/2014/main" id="{6A683B93-4BE9-55C3-A1C7-2DEC058D254B}"/>
              </a:ext>
            </a:extLst>
          </p:cNvPr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 &amp; Discussion</a:t>
            </a:r>
            <a:endParaRPr sz="2400" b="0" i="0" u="none" strike="noStrike" cap="none" dirty="0">
              <a:solidFill>
                <a:schemeClr val="bg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C0444E-8778-7C34-B5DF-48B87767F55B}"/>
              </a:ext>
            </a:extLst>
          </p:cNvPr>
          <p:cNvSpPr/>
          <p:nvPr/>
        </p:nvSpPr>
        <p:spPr>
          <a:xfrm>
            <a:off x="2276691" y="1416239"/>
            <a:ext cx="7705509" cy="43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CNAViz can be used to improve copy-number calling on noisy sequencing data.</a:t>
            </a:r>
          </a:p>
        </p:txBody>
      </p:sp>
    </p:spTree>
    <p:extLst>
      <p:ext uri="{BB962C8B-B14F-4D97-AF65-F5344CB8AC3E}">
        <p14:creationId xmlns:p14="http://schemas.microsoft.com/office/powerpoint/2010/main" val="645557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3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6"/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6"/>
          <p:cNvSpPr txBox="1"/>
          <p:nvPr/>
        </p:nvSpPr>
        <p:spPr>
          <a:xfrm>
            <a:off x="376808" y="6524381"/>
            <a:ext cx="6426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</a:rPr>
              <a:t>COMPUTER SCIENCE</a:t>
            </a:r>
            <a:endParaRPr/>
          </a:p>
        </p:txBody>
      </p:sp>
      <p:sp>
        <p:nvSpPr>
          <p:cNvPr id="494" name="Google Shape;494;p3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495" name="Google Shape;495;p36"/>
          <p:cNvSpPr txBox="1"/>
          <p:nvPr/>
        </p:nvSpPr>
        <p:spPr>
          <a:xfrm>
            <a:off x="670475" y="1316475"/>
            <a:ext cx="11161800" cy="30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E84B36"/>
                </a:solidFill>
              </a:rPr>
              <a:t>Thank you for your attention!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 dirty="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sz="2600" b="1" i="0" u="none" strike="noStrike" cap="none" dirty="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Thanks to Zubair, Mohammed, Simone and the rest of the El-</a:t>
            </a:r>
            <a:r>
              <a:rPr lang="en-US" sz="1800" dirty="0" err="1">
                <a:solidFill>
                  <a:schemeClr val="dk1"/>
                </a:solidFill>
              </a:rPr>
              <a:t>Kebir</a:t>
            </a:r>
            <a:r>
              <a:rPr lang="en-US" sz="1800" dirty="0">
                <a:solidFill>
                  <a:schemeClr val="dk1"/>
                </a:solidFill>
              </a:rPr>
              <a:t> lab!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496" name="Google Shape;496;p36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Overview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97" name="Google Shape;497;p36"/>
          <p:cNvSpPr/>
          <p:nvPr/>
        </p:nvSpPr>
        <p:spPr>
          <a:xfrm rot="10800000" flipH="1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36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Acknowledgements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6"/>
          <p:cNvSpPr txBox="1"/>
          <p:nvPr/>
        </p:nvSpPr>
        <p:spPr>
          <a:xfrm>
            <a:off x="515100" y="5015925"/>
            <a:ext cx="11161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Availability</a:t>
            </a:r>
            <a:r>
              <a:rPr lang="en-US" sz="1800" dirty="0">
                <a:solidFill>
                  <a:schemeClr val="dk1"/>
                </a:solidFill>
              </a:rPr>
              <a:t>: </a:t>
            </a:r>
            <a:r>
              <a:rPr lang="en-US" sz="1800" u="sng" dirty="0">
                <a:solidFill>
                  <a:schemeClr val="hlink"/>
                </a:solidFill>
                <a:hlinkClick r:id="rId4"/>
              </a:rPr>
              <a:t>https://elkebir-group.github.io/cnaviz/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500" name="Google Shape;500;p36" descr="Boilermaker Engineering students offered NSF Graduate Research Fellowships  - News - College of Engineering - Purdue University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2413" y="3191905"/>
            <a:ext cx="2159294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97493E-5207-1C76-C23B-B6E49D6A5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861" y="3285508"/>
            <a:ext cx="1134784" cy="11347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7B00AA-124B-3612-0261-CA6409A69A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3489" y="3234506"/>
            <a:ext cx="1676400" cy="1206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BFA907-0AC4-8A50-B6BC-AF85AC03F8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871" y="3302537"/>
            <a:ext cx="1100726" cy="11007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Rectangle 329">
            <a:extLst>
              <a:ext uri="{FF2B5EF4-FFF2-40B4-BE49-F238E27FC236}">
                <a16:creationId xmlns:a16="http://schemas.microsoft.com/office/drawing/2014/main" id="{FE3728BF-1F36-E3D3-DE5C-F8B7C5A36691}"/>
              </a:ext>
            </a:extLst>
          </p:cNvPr>
          <p:cNvSpPr/>
          <p:nvPr/>
        </p:nvSpPr>
        <p:spPr>
          <a:xfrm>
            <a:off x="4904582" y="2871050"/>
            <a:ext cx="97536" cy="1301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98;p13">
            <a:extLst>
              <a:ext uri="{FF2B5EF4-FFF2-40B4-BE49-F238E27FC236}">
                <a16:creationId xmlns:a16="http://schemas.microsoft.com/office/drawing/2014/main" id="{4581A077-4A39-0688-B9C4-4ED2C461AD2C}"/>
              </a:ext>
            </a:extLst>
          </p:cNvPr>
          <p:cNvSpPr txBox="1"/>
          <p:nvPr/>
        </p:nvSpPr>
        <p:spPr>
          <a:xfrm>
            <a:off x="376810" y="236126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Cancer Evolution</a:t>
            </a:r>
            <a:endParaRPr sz="2400" b="0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2C7E0-9947-4E03-DEB1-D20C1BFB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9A9A13-AD30-8707-3228-F84FBCB2D02B}"/>
              </a:ext>
            </a:extLst>
          </p:cNvPr>
          <p:cNvSpPr/>
          <p:nvPr/>
        </p:nvSpPr>
        <p:spPr>
          <a:xfrm>
            <a:off x="4909154" y="1441152"/>
            <a:ext cx="94488" cy="138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61D53FCA-1D84-75EA-BF91-EFB94870B582}"/>
              </a:ext>
            </a:extLst>
          </p:cNvPr>
          <p:cNvSpPr/>
          <p:nvPr/>
        </p:nvSpPr>
        <p:spPr>
          <a:xfrm>
            <a:off x="5195666" y="1441152"/>
            <a:ext cx="97536" cy="2731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3F6AC524-92A3-79AA-BF5E-953CD004033E}"/>
              </a:ext>
            </a:extLst>
          </p:cNvPr>
          <p:cNvSpPr/>
          <p:nvPr/>
        </p:nvSpPr>
        <p:spPr>
          <a:xfrm>
            <a:off x="5195666" y="2144265"/>
            <a:ext cx="97536" cy="461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45CEE4AC-A210-CB3A-5039-785CEE6912BB}"/>
              </a:ext>
            </a:extLst>
          </p:cNvPr>
          <p:cNvSpPr/>
          <p:nvPr/>
        </p:nvSpPr>
        <p:spPr>
          <a:xfrm>
            <a:off x="4909154" y="3800304"/>
            <a:ext cx="97536" cy="3718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ABA0EAF1-6AA7-EAB2-9176-77379F79F402}"/>
              </a:ext>
            </a:extLst>
          </p:cNvPr>
          <p:cNvSpPr/>
          <p:nvPr/>
        </p:nvSpPr>
        <p:spPr>
          <a:xfrm>
            <a:off x="4906106" y="3565608"/>
            <a:ext cx="97536" cy="980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902DB2B1-7A13-99B6-FB21-2750D3F844C1}"/>
              </a:ext>
            </a:extLst>
          </p:cNvPr>
          <p:cNvSpPr/>
          <p:nvPr/>
        </p:nvSpPr>
        <p:spPr>
          <a:xfrm>
            <a:off x="4906106" y="3193586"/>
            <a:ext cx="97536" cy="2354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3A065728-4196-F52D-4B39-1D9EAC9DB3B8}"/>
              </a:ext>
            </a:extLst>
          </p:cNvPr>
          <p:cNvSpPr/>
          <p:nvPr/>
        </p:nvSpPr>
        <p:spPr>
          <a:xfrm>
            <a:off x="4906106" y="2499194"/>
            <a:ext cx="97536" cy="3718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8F51BFCC-AA38-2019-AFD7-C62A24B7519F}"/>
              </a:ext>
            </a:extLst>
          </p:cNvPr>
          <p:cNvSpPr/>
          <p:nvPr/>
        </p:nvSpPr>
        <p:spPr>
          <a:xfrm>
            <a:off x="5195666" y="3193586"/>
            <a:ext cx="97536" cy="2354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B6DF05FC-68DE-8CDD-F96A-6CE194E9B9A7}"/>
              </a:ext>
            </a:extLst>
          </p:cNvPr>
          <p:cNvSpPr/>
          <p:nvPr/>
        </p:nvSpPr>
        <p:spPr>
          <a:xfrm>
            <a:off x="5195666" y="3610190"/>
            <a:ext cx="97536" cy="309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B777C15B-00AC-F513-01D8-E14099ACD23F}"/>
              </a:ext>
            </a:extLst>
          </p:cNvPr>
          <p:cNvSpPr/>
          <p:nvPr/>
        </p:nvSpPr>
        <p:spPr>
          <a:xfrm>
            <a:off x="5195666" y="1594641"/>
            <a:ext cx="97536" cy="309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4209087B-520B-B055-36DF-B7FD51DBC18D}"/>
              </a:ext>
            </a:extLst>
          </p:cNvPr>
          <p:cNvSpPr/>
          <p:nvPr/>
        </p:nvSpPr>
        <p:spPr>
          <a:xfrm>
            <a:off x="4808569" y="2830877"/>
            <a:ext cx="308979" cy="134334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A941B0C-748D-5CF3-C81A-C27BF574C1E3}"/>
              </a:ext>
            </a:extLst>
          </p:cNvPr>
          <p:cNvSpPr/>
          <p:nvPr/>
        </p:nvSpPr>
        <p:spPr>
          <a:xfrm>
            <a:off x="6602978" y="2871050"/>
            <a:ext cx="97536" cy="1301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9FFAEBEC-B65B-4DB7-8F1B-1804F2A06189}"/>
              </a:ext>
            </a:extLst>
          </p:cNvPr>
          <p:cNvSpPr/>
          <p:nvPr/>
        </p:nvSpPr>
        <p:spPr>
          <a:xfrm>
            <a:off x="6607550" y="1441152"/>
            <a:ext cx="94488" cy="138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C5B9B4C6-B797-FF4F-E4F8-6ADBF1F4E718}"/>
              </a:ext>
            </a:extLst>
          </p:cNvPr>
          <p:cNvSpPr/>
          <p:nvPr/>
        </p:nvSpPr>
        <p:spPr>
          <a:xfrm>
            <a:off x="6894062" y="1441152"/>
            <a:ext cx="97536" cy="2731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6DAFA596-A945-A7D8-CA9A-14C222AC0A5D}"/>
              </a:ext>
            </a:extLst>
          </p:cNvPr>
          <p:cNvSpPr/>
          <p:nvPr/>
        </p:nvSpPr>
        <p:spPr>
          <a:xfrm>
            <a:off x="6894062" y="2144265"/>
            <a:ext cx="97536" cy="461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EF361DFC-F042-4EF8-3A3E-7FF4665454DA}"/>
              </a:ext>
            </a:extLst>
          </p:cNvPr>
          <p:cNvSpPr/>
          <p:nvPr/>
        </p:nvSpPr>
        <p:spPr>
          <a:xfrm>
            <a:off x="6607550" y="3800304"/>
            <a:ext cx="97536" cy="3718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DFCED218-C81B-A988-85C4-1A3A2EBDEAC7}"/>
              </a:ext>
            </a:extLst>
          </p:cNvPr>
          <p:cNvSpPr/>
          <p:nvPr/>
        </p:nvSpPr>
        <p:spPr>
          <a:xfrm>
            <a:off x="6604502" y="3565608"/>
            <a:ext cx="97536" cy="980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1C674CDF-DCF6-353B-56E8-AB82EDB069A6}"/>
              </a:ext>
            </a:extLst>
          </p:cNvPr>
          <p:cNvSpPr/>
          <p:nvPr/>
        </p:nvSpPr>
        <p:spPr>
          <a:xfrm>
            <a:off x="6604502" y="3193586"/>
            <a:ext cx="97536" cy="2354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01CB5DC6-4B36-66AC-2A1B-8DB7624C3B63}"/>
              </a:ext>
            </a:extLst>
          </p:cNvPr>
          <p:cNvSpPr/>
          <p:nvPr/>
        </p:nvSpPr>
        <p:spPr>
          <a:xfrm>
            <a:off x="6604502" y="2499194"/>
            <a:ext cx="97536" cy="3718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D8E88D92-5983-04B6-B070-ADA384BCC751}"/>
              </a:ext>
            </a:extLst>
          </p:cNvPr>
          <p:cNvSpPr/>
          <p:nvPr/>
        </p:nvSpPr>
        <p:spPr>
          <a:xfrm>
            <a:off x="6894062" y="3193586"/>
            <a:ext cx="97536" cy="2354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8414FABE-A27D-885B-4E92-EA0C87A0BA13}"/>
              </a:ext>
            </a:extLst>
          </p:cNvPr>
          <p:cNvSpPr/>
          <p:nvPr/>
        </p:nvSpPr>
        <p:spPr>
          <a:xfrm>
            <a:off x="6894062" y="3610190"/>
            <a:ext cx="97536" cy="309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9786C53D-B299-8F1A-B19F-32650E7FA5AD}"/>
              </a:ext>
            </a:extLst>
          </p:cNvPr>
          <p:cNvSpPr/>
          <p:nvPr/>
        </p:nvSpPr>
        <p:spPr>
          <a:xfrm>
            <a:off x="6894062" y="1594641"/>
            <a:ext cx="97536" cy="309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Frame 341">
            <a:extLst>
              <a:ext uri="{FF2B5EF4-FFF2-40B4-BE49-F238E27FC236}">
                <a16:creationId xmlns:a16="http://schemas.microsoft.com/office/drawing/2014/main" id="{F8B0C9B3-1120-721B-6FE9-1E0FEE978E7B}"/>
              </a:ext>
            </a:extLst>
          </p:cNvPr>
          <p:cNvSpPr/>
          <p:nvPr/>
        </p:nvSpPr>
        <p:spPr>
          <a:xfrm>
            <a:off x="6506965" y="2830876"/>
            <a:ext cx="308979" cy="26423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E0ADD685-CE77-DD2A-73BC-E0A39E175A1D}"/>
              </a:ext>
            </a:extLst>
          </p:cNvPr>
          <p:cNvSpPr/>
          <p:nvPr/>
        </p:nvSpPr>
        <p:spPr>
          <a:xfrm>
            <a:off x="6604069" y="4172160"/>
            <a:ext cx="97536" cy="1301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08E5FFBD-BEAB-6F62-F679-D3416AFDB469}"/>
              </a:ext>
            </a:extLst>
          </p:cNvPr>
          <p:cNvSpPr/>
          <p:nvPr/>
        </p:nvSpPr>
        <p:spPr>
          <a:xfrm>
            <a:off x="6608641" y="5101414"/>
            <a:ext cx="97536" cy="3718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7E07A62E-E2D9-E672-2679-24050F28C935}"/>
              </a:ext>
            </a:extLst>
          </p:cNvPr>
          <p:cNvSpPr/>
          <p:nvPr/>
        </p:nvSpPr>
        <p:spPr>
          <a:xfrm>
            <a:off x="6605593" y="4866718"/>
            <a:ext cx="97536" cy="980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C79DDA14-3EB0-A16A-AD4F-D28ABA0EE332}"/>
              </a:ext>
            </a:extLst>
          </p:cNvPr>
          <p:cNvSpPr/>
          <p:nvPr/>
        </p:nvSpPr>
        <p:spPr>
          <a:xfrm>
            <a:off x="6605593" y="4494696"/>
            <a:ext cx="97536" cy="235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8962B518-B9DF-8505-9147-EC4CF7FD236C}"/>
              </a:ext>
            </a:extLst>
          </p:cNvPr>
          <p:cNvCxnSpPr/>
          <p:nvPr/>
        </p:nvCxnSpPr>
        <p:spPr>
          <a:xfrm>
            <a:off x="5428634" y="342900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32F0EBBC-EAE9-70F0-3F0E-4694A86E4B9A}"/>
              </a:ext>
            </a:extLst>
          </p:cNvPr>
          <p:cNvCxnSpPr>
            <a:cxnSpLocks/>
          </p:cNvCxnSpPr>
          <p:nvPr/>
        </p:nvCxnSpPr>
        <p:spPr>
          <a:xfrm>
            <a:off x="5428634" y="3429000"/>
            <a:ext cx="902677" cy="1301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DBF0C36C-121E-0E07-5934-3B8362E37651}"/>
              </a:ext>
            </a:extLst>
          </p:cNvPr>
          <p:cNvSpPr txBox="1"/>
          <p:nvPr/>
        </p:nvSpPr>
        <p:spPr>
          <a:xfrm>
            <a:off x="2977797" y="3776015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maternal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5DCFA3B9-985C-4E6F-053D-6DF7040545D5}"/>
              </a:ext>
            </a:extLst>
          </p:cNvPr>
          <p:cNvSpPr txBox="1"/>
          <p:nvPr/>
        </p:nvSpPr>
        <p:spPr>
          <a:xfrm>
            <a:off x="4395787" y="4798114"/>
            <a:ext cx="97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paternal</a:t>
            </a:r>
          </a:p>
        </p:txBody>
      </p: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8D715379-EEE0-455D-1280-177A0CF3BCA3}"/>
              </a:ext>
            </a:extLst>
          </p:cNvPr>
          <p:cNvCxnSpPr>
            <a:cxnSpLocks/>
          </p:cNvCxnSpPr>
          <p:nvPr/>
        </p:nvCxnSpPr>
        <p:spPr>
          <a:xfrm flipV="1">
            <a:off x="3553444" y="3610190"/>
            <a:ext cx="1178044" cy="198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67BEF114-94DB-6298-FDC0-996E4B961BC2}"/>
              </a:ext>
            </a:extLst>
          </p:cNvPr>
          <p:cNvCxnSpPr>
            <a:cxnSpLocks/>
            <a:stCxn id="348" idx="0"/>
          </p:cNvCxnSpPr>
          <p:nvPr/>
        </p:nvCxnSpPr>
        <p:spPr>
          <a:xfrm flipV="1">
            <a:off x="4880952" y="4295722"/>
            <a:ext cx="334424" cy="50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Rectangle 350">
            <a:extLst>
              <a:ext uri="{FF2B5EF4-FFF2-40B4-BE49-F238E27FC236}">
                <a16:creationId xmlns:a16="http://schemas.microsoft.com/office/drawing/2014/main" id="{776180B5-E775-1FBD-B987-C9BF42154068}"/>
              </a:ext>
            </a:extLst>
          </p:cNvPr>
          <p:cNvSpPr/>
          <p:nvPr/>
        </p:nvSpPr>
        <p:spPr>
          <a:xfrm>
            <a:off x="6607550" y="4494420"/>
            <a:ext cx="97536" cy="2354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Google Shape;497;p36">
            <a:extLst>
              <a:ext uri="{FF2B5EF4-FFF2-40B4-BE49-F238E27FC236}">
                <a16:creationId xmlns:a16="http://schemas.microsoft.com/office/drawing/2014/main" id="{E0E2C5BC-DC81-A483-E722-04DAB52BAF6A}"/>
              </a:ext>
            </a:extLst>
          </p:cNvPr>
          <p:cNvSpPr/>
          <p:nvPr/>
        </p:nvSpPr>
        <p:spPr>
          <a:xfrm rot="10800000" flipH="1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98;p13">
            <a:extLst>
              <a:ext uri="{FF2B5EF4-FFF2-40B4-BE49-F238E27FC236}">
                <a16:creationId xmlns:a16="http://schemas.microsoft.com/office/drawing/2014/main" id="{740A9A37-7751-7EA4-61A0-F23FF85D0703}"/>
              </a:ext>
            </a:extLst>
          </p:cNvPr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Cancer Evolution</a:t>
            </a:r>
            <a:endParaRPr sz="2400" b="0" i="0" u="none" strike="noStrike" cap="none" dirty="0">
              <a:solidFill>
                <a:schemeClr val="bg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9516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8;p13">
            <a:extLst>
              <a:ext uri="{FF2B5EF4-FFF2-40B4-BE49-F238E27FC236}">
                <a16:creationId xmlns:a16="http://schemas.microsoft.com/office/drawing/2014/main" id="{4581A077-4A39-0688-B9C4-4ED2C461AD2C}"/>
              </a:ext>
            </a:extLst>
          </p:cNvPr>
          <p:cNvSpPr txBox="1"/>
          <p:nvPr/>
        </p:nvSpPr>
        <p:spPr>
          <a:xfrm>
            <a:off x="376810" y="236126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Understanding Heterogeneity</a:t>
            </a:r>
            <a:endParaRPr sz="2400" b="0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2C7E0-9947-4E03-DEB1-D20C1BFB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51DF2A7-A12C-113F-A33A-9D54D96D8A68}"/>
              </a:ext>
            </a:extLst>
          </p:cNvPr>
          <p:cNvGrpSpPr/>
          <p:nvPr/>
        </p:nvGrpSpPr>
        <p:grpSpPr>
          <a:xfrm>
            <a:off x="1176034" y="1199982"/>
            <a:ext cx="1309788" cy="1208142"/>
            <a:chOff x="5646868" y="2140895"/>
            <a:chExt cx="2561828" cy="2363017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7C6E8E0-DB61-6429-7293-5C8C769AC47F}"/>
                </a:ext>
              </a:extLst>
            </p:cNvPr>
            <p:cNvGrpSpPr/>
            <p:nvPr/>
          </p:nvGrpSpPr>
          <p:grpSpPr>
            <a:xfrm>
              <a:off x="6348487" y="2458212"/>
              <a:ext cx="1860209" cy="2045700"/>
              <a:chOff x="6265160" y="3408557"/>
              <a:chExt cx="1231397" cy="1354186"/>
            </a:xfrm>
          </p:grpSpPr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BF381E6E-07A6-6644-56DB-C75D2C141BAB}"/>
                  </a:ext>
                </a:extLst>
              </p:cNvPr>
              <p:cNvSpPr/>
              <p:nvPr/>
            </p:nvSpPr>
            <p:spPr>
              <a:xfrm>
                <a:off x="6265160" y="4090694"/>
                <a:ext cx="272386" cy="257548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0121DA0C-A041-EB8F-528B-803566B02994}"/>
                  </a:ext>
                </a:extLst>
              </p:cNvPr>
              <p:cNvSpPr/>
              <p:nvPr/>
            </p:nvSpPr>
            <p:spPr>
              <a:xfrm>
                <a:off x="6417560" y="4243094"/>
                <a:ext cx="272386" cy="257548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21E651B7-F16D-166D-60F2-CCF348DEB4C3}"/>
                  </a:ext>
                </a:extLst>
              </p:cNvPr>
              <p:cNvSpPr/>
              <p:nvPr/>
            </p:nvSpPr>
            <p:spPr>
              <a:xfrm>
                <a:off x="6447283" y="4026840"/>
                <a:ext cx="272386" cy="257548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A9BAA16C-B632-67CD-2A46-350B4067D364}"/>
                  </a:ext>
                </a:extLst>
              </p:cNvPr>
              <p:cNvSpPr/>
              <p:nvPr/>
            </p:nvSpPr>
            <p:spPr>
              <a:xfrm>
                <a:off x="6301934" y="3837805"/>
                <a:ext cx="272386" cy="257548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6FD1034C-3ED0-4FC4-5CAB-3C3AE5B75BEE}"/>
                  </a:ext>
                </a:extLst>
              </p:cNvPr>
              <p:cNvSpPr/>
              <p:nvPr/>
            </p:nvSpPr>
            <p:spPr>
              <a:xfrm>
                <a:off x="6614208" y="4117032"/>
                <a:ext cx="272386" cy="257548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602DB03F-0521-2754-8C29-1BF5366DF1A1}"/>
                  </a:ext>
                </a:extLst>
              </p:cNvPr>
              <p:cNvSpPr/>
              <p:nvPr/>
            </p:nvSpPr>
            <p:spPr>
              <a:xfrm>
                <a:off x="6589302" y="4335998"/>
                <a:ext cx="272386" cy="257548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0CC7CC94-1665-C2DC-CE3B-80D815553355}"/>
                  </a:ext>
                </a:extLst>
              </p:cNvPr>
              <p:cNvSpPr/>
              <p:nvPr/>
            </p:nvSpPr>
            <p:spPr>
              <a:xfrm>
                <a:off x="6607518" y="4380150"/>
                <a:ext cx="84533" cy="82685"/>
              </a:xfrm>
              <a:prstGeom prst="ellipse">
                <a:avLst/>
              </a:prstGeom>
              <a:solidFill>
                <a:srgbClr val="8EB4E3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BB971742-378A-4AA8-6745-055CEC4E2F3E}"/>
                  </a:ext>
                </a:extLst>
              </p:cNvPr>
              <p:cNvSpPr/>
              <p:nvPr/>
            </p:nvSpPr>
            <p:spPr>
              <a:xfrm>
                <a:off x="6545553" y="3878471"/>
                <a:ext cx="272386" cy="257548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F17068D-75E1-87BB-8538-7833E2B8E04D}"/>
                  </a:ext>
                </a:extLst>
              </p:cNvPr>
              <p:cNvSpPr/>
              <p:nvPr/>
            </p:nvSpPr>
            <p:spPr>
              <a:xfrm>
                <a:off x="6460129" y="3707234"/>
                <a:ext cx="272386" cy="257548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6E0A040E-BEA4-5D55-2101-D0C2607BC433}"/>
                  </a:ext>
                </a:extLst>
              </p:cNvPr>
              <p:cNvSpPr/>
              <p:nvPr/>
            </p:nvSpPr>
            <p:spPr>
              <a:xfrm>
                <a:off x="6775992" y="3919228"/>
                <a:ext cx="272386" cy="257548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EA9E4C31-66B0-892C-FDC7-42B9CCD675BF}"/>
                  </a:ext>
                </a:extLst>
              </p:cNvPr>
              <p:cNvSpPr/>
              <p:nvPr/>
            </p:nvSpPr>
            <p:spPr>
              <a:xfrm>
                <a:off x="6342161" y="4365774"/>
                <a:ext cx="272386" cy="257548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EA6D3000-F788-D16C-36E1-D9476CC033CC}"/>
                  </a:ext>
                </a:extLst>
              </p:cNvPr>
              <p:cNvSpPr/>
              <p:nvPr/>
            </p:nvSpPr>
            <p:spPr>
              <a:xfrm>
                <a:off x="6360377" y="4409926"/>
                <a:ext cx="84533" cy="82685"/>
              </a:xfrm>
              <a:prstGeom prst="ellipse">
                <a:avLst/>
              </a:prstGeom>
              <a:solidFill>
                <a:srgbClr val="8EB4E3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7627FBE9-7D15-B8D0-8B94-60AC141F4DF7}"/>
                  </a:ext>
                </a:extLst>
              </p:cNvPr>
              <p:cNvSpPr/>
              <p:nvPr/>
            </p:nvSpPr>
            <p:spPr>
              <a:xfrm>
                <a:off x="6585807" y="3742456"/>
                <a:ext cx="272386" cy="257548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360FA114-D06D-AD26-8B45-B31545E4E665}"/>
                  </a:ext>
                </a:extLst>
              </p:cNvPr>
              <p:cNvSpPr/>
              <p:nvPr/>
            </p:nvSpPr>
            <p:spPr>
              <a:xfrm>
                <a:off x="6604023" y="3786608"/>
                <a:ext cx="84533" cy="82685"/>
              </a:xfrm>
              <a:prstGeom prst="ellipse">
                <a:avLst/>
              </a:prstGeom>
              <a:solidFill>
                <a:srgbClr val="8EB4E3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C2348556-0626-7C0F-0B8E-0CDFDF28D808}"/>
                  </a:ext>
                </a:extLst>
              </p:cNvPr>
              <p:cNvSpPr/>
              <p:nvPr/>
            </p:nvSpPr>
            <p:spPr>
              <a:xfrm>
                <a:off x="6820507" y="3696293"/>
                <a:ext cx="272386" cy="257548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C5F8E39C-F914-C490-21BA-616360A9E84C}"/>
                  </a:ext>
                </a:extLst>
              </p:cNvPr>
              <p:cNvSpPr/>
              <p:nvPr/>
            </p:nvSpPr>
            <p:spPr>
              <a:xfrm>
                <a:off x="6838723" y="3740445"/>
                <a:ext cx="84533" cy="82685"/>
              </a:xfrm>
              <a:prstGeom prst="ellipse">
                <a:avLst/>
              </a:prstGeom>
              <a:solidFill>
                <a:srgbClr val="8EB4E3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CCAB627D-59B3-8C4F-4C29-6D739A0204CF}"/>
                  </a:ext>
                </a:extLst>
              </p:cNvPr>
              <p:cNvGrpSpPr/>
              <p:nvPr/>
            </p:nvGrpSpPr>
            <p:grpSpPr>
              <a:xfrm>
                <a:off x="6996605" y="3847895"/>
                <a:ext cx="272386" cy="257548"/>
                <a:chOff x="3748475" y="3352761"/>
                <a:chExt cx="313610" cy="296527"/>
              </a:xfrm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5E1B5F90-64C4-F0BD-C12E-8B39775591E9}"/>
                    </a:ext>
                  </a:extLst>
                </p:cNvPr>
                <p:cNvSpPr/>
                <p:nvPr/>
              </p:nvSpPr>
              <p:spPr>
                <a:xfrm>
                  <a:off x="3748475" y="3352761"/>
                  <a:ext cx="313610" cy="296527"/>
                </a:xfrm>
                <a:prstGeom prst="ellipse">
                  <a:avLst/>
                </a:prstGeom>
                <a:solidFill>
                  <a:srgbClr val="A6A6A6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F091C455-C7BE-1AEA-6037-71A0A3E54611}"/>
                    </a:ext>
                  </a:extLst>
                </p:cNvPr>
                <p:cNvSpPr/>
                <p:nvPr/>
              </p:nvSpPr>
              <p:spPr>
                <a:xfrm>
                  <a:off x="3907533" y="3520025"/>
                  <a:ext cx="97327" cy="95199"/>
                </a:xfrm>
                <a:prstGeom prst="ellipse">
                  <a:avLst/>
                </a:prstGeom>
                <a:solidFill>
                  <a:srgbClr val="9BBB59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B21F9666-5E2B-A942-B4E0-D8E4A4E5F13F}"/>
                    </a:ext>
                  </a:extLst>
                </p:cNvPr>
                <p:cNvSpPr/>
                <p:nvPr/>
              </p:nvSpPr>
              <p:spPr>
                <a:xfrm>
                  <a:off x="3769448" y="3403595"/>
                  <a:ext cx="97327" cy="95199"/>
                </a:xfrm>
                <a:prstGeom prst="ellipse">
                  <a:avLst/>
                </a:prstGeom>
                <a:solidFill>
                  <a:srgbClr val="8EB4E3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360EE310-E45E-7132-6485-E98AF1E55170}"/>
                  </a:ext>
                </a:extLst>
              </p:cNvPr>
              <p:cNvGrpSpPr/>
              <p:nvPr/>
            </p:nvGrpSpPr>
            <p:grpSpPr>
              <a:xfrm>
                <a:off x="7149005" y="4000295"/>
                <a:ext cx="272386" cy="257548"/>
                <a:chOff x="3748475" y="3352761"/>
                <a:chExt cx="313610" cy="296527"/>
              </a:xfrm>
            </p:grpSpPr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147C65D4-1337-3571-FCAE-0EA658425027}"/>
                    </a:ext>
                  </a:extLst>
                </p:cNvPr>
                <p:cNvSpPr/>
                <p:nvPr/>
              </p:nvSpPr>
              <p:spPr>
                <a:xfrm>
                  <a:off x="3748475" y="3352761"/>
                  <a:ext cx="313610" cy="296527"/>
                </a:xfrm>
                <a:prstGeom prst="ellipse">
                  <a:avLst/>
                </a:prstGeom>
                <a:solidFill>
                  <a:srgbClr val="A6A6A6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DFFD8120-BA25-3C47-C4B1-CBCA798969F0}"/>
                    </a:ext>
                  </a:extLst>
                </p:cNvPr>
                <p:cNvSpPr/>
                <p:nvPr/>
              </p:nvSpPr>
              <p:spPr>
                <a:xfrm>
                  <a:off x="3907533" y="3520025"/>
                  <a:ext cx="97327" cy="95199"/>
                </a:xfrm>
                <a:prstGeom prst="ellipse">
                  <a:avLst/>
                </a:prstGeom>
                <a:solidFill>
                  <a:srgbClr val="9BBB59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AAC029AF-5533-ABFB-9FF5-098EC8AA5D08}"/>
                    </a:ext>
                  </a:extLst>
                </p:cNvPr>
                <p:cNvSpPr/>
                <p:nvPr/>
              </p:nvSpPr>
              <p:spPr>
                <a:xfrm>
                  <a:off x="3769448" y="3403595"/>
                  <a:ext cx="97327" cy="95199"/>
                </a:xfrm>
                <a:prstGeom prst="ellipse">
                  <a:avLst/>
                </a:prstGeom>
                <a:solidFill>
                  <a:srgbClr val="8EB4E3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F63D2F9C-56FA-0B65-10F3-009741CFE8E9}"/>
                  </a:ext>
                </a:extLst>
              </p:cNvPr>
              <p:cNvGrpSpPr/>
              <p:nvPr/>
            </p:nvGrpSpPr>
            <p:grpSpPr>
              <a:xfrm>
                <a:off x="7224171" y="4231956"/>
                <a:ext cx="272386" cy="257548"/>
                <a:chOff x="3748475" y="3352761"/>
                <a:chExt cx="313610" cy="296527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BA3368F7-DA69-75C3-F4D6-FF03125A8520}"/>
                    </a:ext>
                  </a:extLst>
                </p:cNvPr>
                <p:cNvSpPr/>
                <p:nvPr/>
              </p:nvSpPr>
              <p:spPr>
                <a:xfrm>
                  <a:off x="3748475" y="3352761"/>
                  <a:ext cx="313610" cy="296527"/>
                </a:xfrm>
                <a:prstGeom prst="ellipse">
                  <a:avLst/>
                </a:prstGeom>
                <a:solidFill>
                  <a:srgbClr val="A6A6A6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0D5D7E34-C480-373B-871B-5C4605BDB37A}"/>
                    </a:ext>
                  </a:extLst>
                </p:cNvPr>
                <p:cNvSpPr/>
                <p:nvPr/>
              </p:nvSpPr>
              <p:spPr>
                <a:xfrm>
                  <a:off x="3907533" y="3520025"/>
                  <a:ext cx="97327" cy="95199"/>
                </a:xfrm>
                <a:prstGeom prst="ellipse">
                  <a:avLst/>
                </a:prstGeom>
                <a:solidFill>
                  <a:srgbClr val="9BBB59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95DC823D-3EF0-26C0-DEFF-32AE370D944A}"/>
                    </a:ext>
                  </a:extLst>
                </p:cNvPr>
                <p:cNvSpPr/>
                <p:nvPr/>
              </p:nvSpPr>
              <p:spPr>
                <a:xfrm>
                  <a:off x="3769448" y="3403595"/>
                  <a:ext cx="97327" cy="95199"/>
                </a:xfrm>
                <a:prstGeom prst="ellipse">
                  <a:avLst/>
                </a:prstGeom>
                <a:solidFill>
                  <a:srgbClr val="8EB4E3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0839794E-1DF6-4AC6-E760-E820920970E6}"/>
                  </a:ext>
                </a:extLst>
              </p:cNvPr>
              <p:cNvGrpSpPr/>
              <p:nvPr/>
            </p:nvGrpSpPr>
            <p:grpSpPr>
              <a:xfrm>
                <a:off x="7188660" y="3788330"/>
                <a:ext cx="272386" cy="257548"/>
                <a:chOff x="3748475" y="3352761"/>
                <a:chExt cx="313610" cy="296527"/>
              </a:xfrm>
            </p:grpSpPr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8AE55840-EC1B-B12B-F6E8-444780958CB0}"/>
                    </a:ext>
                  </a:extLst>
                </p:cNvPr>
                <p:cNvSpPr/>
                <p:nvPr/>
              </p:nvSpPr>
              <p:spPr>
                <a:xfrm>
                  <a:off x="3748475" y="3352761"/>
                  <a:ext cx="313610" cy="296527"/>
                </a:xfrm>
                <a:prstGeom prst="ellipse">
                  <a:avLst/>
                </a:prstGeom>
                <a:solidFill>
                  <a:srgbClr val="A6A6A6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76A0B8FF-C691-B021-2445-3F8B9919CE4F}"/>
                    </a:ext>
                  </a:extLst>
                </p:cNvPr>
                <p:cNvSpPr/>
                <p:nvPr/>
              </p:nvSpPr>
              <p:spPr>
                <a:xfrm>
                  <a:off x="3907533" y="3520025"/>
                  <a:ext cx="97327" cy="95199"/>
                </a:xfrm>
                <a:prstGeom prst="ellipse">
                  <a:avLst/>
                </a:prstGeom>
                <a:solidFill>
                  <a:srgbClr val="9BBB59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CD1D881F-8588-9058-456F-9376FF2E4DF6}"/>
                    </a:ext>
                  </a:extLst>
                </p:cNvPr>
                <p:cNvSpPr/>
                <p:nvPr/>
              </p:nvSpPr>
              <p:spPr>
                <a:xfrm>
                  <a:off x="3769448" y="3403595"/>
                  <a:ext cx="97327" cy="95199"/>
                </a:xfrm>
                <a:prstGeom prst="ellipse">
                  <a:avLst/>
                </a:prstGeom>
                <a:solidFill>
                  <a:srgbClr val="8EB4E3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6524433B-8D7D-6249-B32F-18BE47EFE7B7}"/>
                  </a:ext>
                </a:extLst>
              </p:cNvPr>
              <p:cNvGrpSpPr/>
              <p:nvPr/>
            </p:nvGrpSpPr>
            <p:grpSpPr>
              <a:xfrm>
                <a:off x="7001877" y="3620036"/>
                <a:ext cx="272386" cy="257548"/>
                <a:chOff x="3748475" y="3352761"/>
                <a:chExt cx="313610" cy="296527"/>
              </a:xfrm>
            </p:grpSpPr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9542EF08-FF10-2999-8190-6DCC9BBAA3A3}"/>
                    </a:ext>
                  </a:extLst>
                </p:cNvPr>
                <p:cNvSpPr/>
                <p:nvPr/>
              </p:nvSpPr>
              <p:spPr>
                <a:xfrm>
                  <a:off x="3748475" y="3352761"/>
                  <a:ext cx="313610" cy="296527"/>
                </a:xfrm>
                <a:prstGeom prst="ellipse">
                  <a:avLst/>
                </a:prstGeom>
                <a:solidFill>
                  <a:srgbClr val="A6A6A6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1167D167-4CB9-FE39-39D6-7CAE0864784F}"/>
                    </a:ext>
                  </a:extLst>
                </p:cNvPr>
                <p:cNvSpPr/>
                <p:nvPr/>
              </p:nvSpPr>
              <p:spPr>
                <a:xfrm>
                  <a:off x="3907533" y="3520025"/>
                  <a:ext cx="97327" cy="95199"/>
                </a:xfrm>
                <a:prstGeom prst="ellipse">
                  <a:avLst/>
                </a:prstGeom>
                <a:solidFill>
                  <a:srgbClr val="9BBB59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1CE02F83-4EC1-FAE0-AB93-918B60C32DB9}"/>
                    </a:ext>
                  </a:extLst>
                </p:cNvPr>
                <p:cNvSpPr/>
                <p:nvPr/>
              </p:nvSpPr>
              <p:spPr>
                <a:xfrm>
                  <a:off x="3769448" y="3403595"/>
                  <a:ext cx="97327" cy="95199"/>
                </a:xfrm>
                <a:prstGeom prst="ellipse">
                  <a:avLst/>
                </a:prstGeom>
                <a:solidFill>
                  <a:srgbClr val="8EB4E3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C8CE9A59-0638-1C89-DA84-36BBA1A242C1}"/>
                  </a:ext>
                </a:extLst>
              </p:cNvPr>
              <p:cNvGrpSpPr/>
              <p:nvPr/>
            </p:nvGrpSpPr>
            <p:grpSpPr>
              <a:xfrm>
                <a:off x="6705535" y="3461715"/>
                <a:ext cx="272386" cy="257548"/>
                <a:chOff x="3748475" y="3352761"/>
                <a:chExt cx="313610" cy="296527"/>
              </a:xfrm>
            </p:grpSpPr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4621DB21-53E5-EBA1-4158-BA83A5CA11B7}"/>
                    </a:ext>
                  </a:extLst>
                </p:cNvPr>
                <p:cNvSpPr/>
                <p:nvPr/>
              </p:nvSpPr>
              <p:spPr>
                <a:xfrm>
                  <a:off x="3748475" y="3352761"/>
                  <a:ext cx="313610" cy="296527"/>
                </a:xfrm>
                <a:prstGeom prst="ellipse">
                  <a:avLst/>
                </a:prstGeom>
                <a:solidFill>
                  <a:srgbClr val="A6A6A6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D5485F87-E8D7-49D5-61EE-D8F55D272CB2}"/>
                    </a:ext>
                  </a:extLst>
                </p:cNvPr>
                <p:cNvSpPr/>
                <p:nvPr/>
              </p:nvSpPr>
              <p:spPr>
                <a:xfrm>
                  <a:off x="3907533" y="3520025"/>
                  <a:ext cx="97327" cy="95199"/>
                </a:xfrm>
                <a:prstGeom prst="ellipse">
                  <a:avLst/>
                </a:prstGeom>
                <a:solidFill>
                  <a:srgbClr val="9BBB59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C460281F-91CE-8F9F-78AD-87F88B49F86F}"/>
                    </a:ext>
                  </a:extLst>
                </p:cNvPr>
                <p:cNvSpPr/>
                <p:nvPr/>
              </p:nvSpPr>
              <p:spPr>
                <a:xfrm>
                  <a:off x="3769448" y="3403595"/>
                  <a:ext cx="97327" cy="95199"/>
                </a:xfrm>
                <a:prstGeom prst="ellipse">
                  <a:avLst/>
                </a:prstGeom>
                <a:solidFill>
                  <a:srgbClr val="8EB4E3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856C286C-82DE-2DB7-277A-679DDE47C621}"/>
                  </a:ext>
                </a:extLst>
              </p:cNvPr>
              <p:cNvGrpSpPr/>
              <p:nvPr/>
            </p:nvGrpSpPr>
            <p:grpSpPr>
              <a:xfrm>
                <a:off x="6927647" y="3408557"/>
                <a:ext cx="272386" cy="257548"/>
                <a:chOff x="3748475" y="3352761"/>
                <a:chExt cx="313610" cy="296527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9FF4A6DB-BD7C-9EF3-4113-E4C3DED2731C}"/>
                    </a:ext>
                  </a:extLst>
                </p:cNvPr>
                <p:cNvSpPr/>
                <p:nvPr/>
              </p:nvSpPr>
              <p:spPr>
                <a:xfrm>
                  <a:off x="3748475" y="3352761"/>
                  <a:ext cx="313610" cy="296527"/>
                </a:xfrm>
                <a:prstGeom prst="ellipse">
                  <a:avLst/>
                </a:prstGeom>
                <a:solidFill>
                  <a:srgbClr val="A6A6A6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D8C0D49F-DE1E-88CB-47CA-CF770131607F}"/>
                    </a:ext>
                  </a:extLst>
                </p:cNvPr>
                <p:cNvSpPr/>
                <p:nvPr/>
              </p:nvSpPr>
              <p:spPr>
                <a:xfrm>
                  <a:off x="3907533" y="3520025"/>
                  <a:ext cx="97327" cy="95199"/>
                </a:xfrm>
                <a:prstGeom prst="ellipse">
                  <a:avLst/>
                </a:prstGeom>
                <a:solidFill>
                  <a:srgbClr val="9BBB59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6C895ECB-5A18-CE47-4F33-24C5BC4C49C2}"/>
                    </a:ext>
                  </a:extLst>
                </p:cNvPr>
                <p:cNvSpPr/>
                <p:nvPr/>
              </p:nvSpPr>
              <p:spPr>
                <a:xfrm>
                  <a:off x="3769448" y="3403595"/>
                  <a:ext cx="97327" cy="95199"/>
                </a:xfrm>
                <a:prstGeom prst="ellipse">
                  <a:avLst/>
                </a:prstGeom>
                <a:solidFill>
                  <a:srgbClr val="8EB4E3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3DC21804-E26C-1D89-1469-CC4CA773CB61}"/>
                  </a:ext>
                </a:extLst>
              </p:cNvPr>
              <p:cNvGrpSpPr/>
              <p:nvPr/>
            </p:nvGrpSpPr>
            <p:grpSpPr>
              <a:xfrm>
                <a:off x="7181205" y="3535786"/>
                <a:ext cx="272386" cy="257548"/>
                <a:chOff x="3748475" y="3352761"/>
                <a:chExt cx="313610" cy="296527"/>
              </a:xfrm>
            </p:grpSpPr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1774BCB2-8A6F-F3A5-12BF-A584F3F607BE}"/>
                    </a:ext>
                  </a:extLst>
                </p:cNvPr>
                <p:cNvSpPr/>
                <p:nvPr/>
              </p:nvSpPr>
              <p:spPr>
                <a:xfrm>
                  <a:off x="3748475" y="3352761"/>
                  <a:ext cx="313610" cy="296527"/>
                </a:xfrm>
                <a:prstGeom prst="ellipse">
                  <a:avLst/>
                </a:prstGeom>
                <a:solidFill>
                  <a:srgbClr val="A6A6A6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AF0CDE54-312E-DC6B-3DAE-53A285D5ED09}"/>
                    </a:ext>
                  </a:extLst>
                </p:cNvPr>
                <p:cNvSpPr/>
                <p:nvPr/>
              </p:nvSpPr>
              <p:spPr>
                <a:xfrm>
                  <a:off x="3907533" y="3520025"/>
                  <a:ext cx="97327" cy="95199"/>
                </a:xfrm>
                <a:prstGeom prst="ellipse">
                  <a:avLst/>
                </a:prstGeom>
                <a:solidFill>
                  <a:srgbClr val="9BBB59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21500785-D42E-BB86-C193-AA488C4FEEB3}"/>
                    </a:ext>
                  </a:extLst>
                </p:cNvPr>
                <p:cNvSpPr/>
                <p:nvPr/>
              </p:nvSpPr>
              <p:spPr>
                <a:xfrm>
                  <a:off x="3769448" y="3403595"/>
                  <a:ext cx="97327" cy="95199"/>
                </a:xfrm>
                <a:prstGeom prst="ellipse">
                  <a:avLst/>
                </a:prstGeom>
                <a:solidFill>
                  <a:srgbClr val="8EB4E3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F5E86C26-815A-2022-9E5F-71A48511179B}"/>
                  </a:ext>
                </a:extLst>
              </p:cNvPr>
              <p:cNvGrpSpPr/>
              <p:nvPr/>
            </p:nvGrpSpPr>
            <p:grpSpPr>
              <a:xfrm>
                <a:off x="6925489" y="4028700"/>
                <a:ext cx="272386" cy="257548"/>
                <a:chOff x="3748475" y="3352761"/>
                <a:chExt cx="313610" cy="296527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C7998CA4-2042-F91E-CB27-ECC252D655B4}"/>
                    </a:ext>
                  </a:extLst>
                </p:cNvPr>
                <p:cNvSpPr/>
                <p:nvPr/>
              </p:nvSpPr>
              <p:spPr>
                <a:xfrm>
                  <a:off x="3748475" y="3352761"/>
                  <a:ext cx="313610" cy="296527"/>
                </a:xfrm>
                <a:prstGeom prst="ellipse">
                  <a:avLst/>
                </a:prstGeom>
                <a:solidFill>
                  <a:srgbClr val="A6A6A6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CD6ABDEF-E674-96AB-5241-85DE575C584C}"/>
                    </a:ext>
                  </a:extLst>
                </p:cNvPr>
                <p:cNvSpPr/>
                <p:nvPr/>
              </p:nvSpPr>
              <p:spPr>
                <a:xfrm>
                  <a:off x="3867032" y="3357787"/>
                  <a:ext cx="97327" cy="95199"/>
                </a:xfrm>
                <a:prstGeom prst="ellipse">
                  <a:avLst/>
                </a:prstGeom>
                <a:solidFill>
                  <a:srgbClr val="C0504D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BA829938-AF74-BE9F-0BE0-8E3E3A02F1E6}"/>
                    </a:ext>
                  </a:extLst>
                </p:cNvPr>
                <p:cNvSpPr/>
                <p:nvPr/>
              </p:nvSpPr>
              <p:spPr>
                <a:xfrm>
                  <a:off x="3769448" y="3403595"/>
                  <a:ext cx="97327" cy="95199"/>
                </a:xfrm>
                <a:prstGeom prst="ellipse">
                  <a:avLst/>
                </a:prstGeom>
                <a:solidFill>
                  <a:srgbClr val="8EB4E3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8E0DFB0C-4AF0-15AE-F64C-CE6D18A695B0}"/>
                  </a:ext>
                </a:extLst>
              </p:cNvPr>
              <p:cNvGrpSpPr/>
              <p:nvPr/>
            </p:nvGrpSpPr>
            <p:grpSpPr>
              <a:xfrm>
                <a:off x="6716068" y="4153806"/>
                <a:ext cx="272386" cy="257548"/>
                <a:chOff x="3748475" y="3352761"/>
                <a:chExt cx="313610" cy="296527"/>
              </a:xfrm>
            </p:grpSpPr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99AAAA23-9408-75B5-44E8-225012C6A052}"/>
                    </a:ext>
                  </a:extLst>
                </p:cNvPr>
                <p:cNvSpPr/>
                <p:nvPr/>
              </p:nvSpPr>
              <p:spPr>
                <a:xfrm>
                  <a:off x="3748475" y="3352761"/>
                  <a:ext cx="313610" cy="296527"/>
                </a:xfrm>
                <a:prstGeom prst="ellipse">
                  <a:avLst/>
                </a:prstGeom>
                <a:solidFill>
                  <a:srgbClr val="A6A6A6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225D3CF7-20D6-3506-7272-BF9F7C60ED3E}"/>
                    </a:ext>
                  </a:extLst>
                </p:cNvPr>
                <p:cNvSpPr/>
                <p:nvPr/>
              </p:nvSpPr>
              <p:spPr>
                <a:xfrm>
                  <a:off x="3867032" y="3357787"/>
                  <a:ext cx="97327" cy="95199"/>
                </a:xfrm>
                <a:prstGeom prst="ellipse">
                  <a:avLst/>
                </a:prstGeom>
                <a:solidFill>
                  <a:srgbClr val="C0504D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9E3D371B-6648-D99A-748C-659E402374E6}"/>
                    </a:ext>
                  </a:extLst>
                </p:cNvPr>
                <p:cNvSpPr/>
                <p:nvPr/>
              </p:nvSpPr>
              <p:spPr>
                <a:xfrm>
                  <a:off x="3769448" y="3403595"/>
                  <a:ext cx="97327" cy="95199"/>
                </a:xfrm>
                <a:prstGeom prst="ellipse">
                  <a:avLst/>
                </a:prstGeom>
                <a:solidFill>
                  <a:srgbClr val="8EB4E3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57DFAFAE-B428-A256-1DE1-B1846D10F888}"/>
                  </a:ext>
                </a:extLst>
              </p:cNvPr>
              <p:cNvGrpSpPr/>
              <p:nvPr/>
            </p:nvGrpSpPr>
            <p:grpSpPr>
              <a:xfrm>
                <a:off x="6860412" y="4289196"/>
                <a:ext cx="272386" cy="257548"/>
                <a:chOff x="3748475" y="3352761"/>
                <a:chExt cx="313610" cy="296527"/>
              </a:xfrm>
            </p:grpSpPr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EA72CAF3-7E03-5304-526D-DC43B54E9516}"/>
                    </a:ext>
                  </a:extLst>
                </p:cNvPr>
                <p:cNvSpPr/>
                <p:nvPr/>
              </p:nvSpPr>
              <p:spPr>
                <a:xfrm>
                  <a:off x="3748475" y="3352761"/>
                  <a:ext cx="313610" cy="296527"/>
                </a:xfrm>
                <a:prstGeom prst="ellipse">
                  <a:avLst/>
                </a:prstGeom>
                <a:solidFill>
                  <a:srgbClr val="A6A6A6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6447AF97-A0E6-EF42-C095-07DDFA9CE2DD}"/>
                    </a:ext>
                  </a:extLst>
                </p:cNvPr>
                <p:cNvSpPr/>
                <p:nvPr/>
              </p:nvSpPr>
              <p:spPr>
                <a:xfrm>
                  <a:off x="3867032" y="3357787"/>
                  <a:ext cx="97327" cy="95199"/>
                </a:xfrm>
                <a:prstGeom prst="ellipse">
                  <a:avLst/>
                </a:prstGeom>
                <a:solidFill>
                  <a:srgbClr val="C0504D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A554F576-2BE4-CF66-893F-743DE2843E87}"/>
                    </a:ext>
                  </a:extLst>
                </p:cNvPr>
                <p:cNvSpPr/>
                <p:nvPr/>
              </p:nvSpPr>
              <p:spPr>
                <a:xfrm>
                  <a:off x="3769448" y="3403595"/>
                  <a:ext cx="97327" cy="95199"/>
                </a:xfrm>
                <a:prstGeom prst="ellipse">
                  <a:avLst/>
                </a:prstGeom>
                <a:solidFill>
                  <a:srgbClr val="8EB4E3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C7EAE1F2-CC38-4FAB-7EFE-FABDC4CDC0D4}"/>
                  </a:ext>
                </a:extLst>
              </p:cNvPr>
              <p:cNvGrpSpPr/>
              <p:nvPr/>
            </p:nvGrpSpPr>
            <p:grpSpPr>
              <a:xfrm>
                <a:off x="7077889" y="4181100"/>
                <a:ext cx="272386" cy="257548"/>
                <a:chOff x="3748475" y="3352761"/>
                <a:chExt cx="313610" cy="296527"/>
              </a:xfrm>
            </p:grpSpPr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C19DFC14-A734-0E87-07E5-E5ACE8E7D6FB}"/>
                    </a:ext>
                  </a:extLst>
                </p:cNvPr>
                <p:cNvSpPr/>
                <p:nvPr/>
              </p:nvSpPr>
              <p:spPr>
                <a:xfrm>
                  <a:off x="3748475" y="3352761"/>
                  <a:ext cx="313610" cy="296527"/>
                </a:xfrm>
                <a:prstGeom prst="ellipse">
                  <a:avLst/>
                </a:prstGeom>
                <a:solidFill>
                  <a:srgbClr val="A6A6A6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0243AD07-E4C4-743D-876B-E944E15D0565}"/>
                    </a:ext>
                  </a:extLst>
                </p:cNvPr>
                <p:cNvSpPr/>
                <p:nvPr/>
              </p:nvSpPr>
              <p:spPr>
                <a:xfrm>
                  <a:off x="3867032" y="3357787"/>
                  <a:ext cx="97327" cy="95199"/>
                </a:xfrm>
                <a:prstGeom prst="ellipse">
                  <a:avLst/>
                </a:prstGeom>
                <a:solidFill>
                  <a:srgbClr val="C0504D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17D425F4-BAF8-9AA0-52BE-4412C44D5467}"/>
                    </a:ext>
                  </a:extLst>
                </p:cNvPr>
                <p:cNvSpPr/>
                <p:nvPr/>
              </p:nvSpPr>
              <p:spPr>
                <a:xfrm>
                  <a:off x="3769448" y="3403595"/>
                  <a:ext cx="97327" cy="95199"/>
                </a:xfrm>
                <a:prstGeom prst="ellipse">
                  <a:avLst/>
                </a:prstGeom>
                <a:solidFill>
                  <a:srgbClr val="8EB4E3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024FA114-7F70-DAE9-A9A2-AE94C2E1B649}"/>
                  </a:ext>
                </a:extLst>
              </p:cNvPr>
              <p:cNvGrpSpPr/>
              <p:nvPr/>
            </p:nvGrpSpPr>
            <p:grpSpPr>
              <a:xfrm>
                <a:off x="6740696" y="4505195"/>
                <a:ext cx="272386" cy="257548"/>
                <a:chOff x="3748475" y="3352761"/>
                <a:chExt cx="313610" cy="296527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4EB72E4F-560E-C082-7D2C-E2F1DC35D5F6}"/>
                    </a:ext>
                  </a:extLst>
                </p:cNvPr>
                <p:cNvSpPr/>
                <p:nvPr/>
              </p:nvSpPr>
              <p:spPr>
                <a:xfrm>
                  <a:off x="3748475" y="3352761"/>
                  <a:ext cx="313610" cy="296527"/>
                </a:xfrm>
                <a:prstGeom prst="ellipse">
                  <a:avLst/>
                </a:prstGeom>
                <a:solidFill>
                  <a:srgbClr val="A6A6A6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68064512-893A-7C77-C7A2-3E4656231014}"/>
                    </a:ext>
                  </a:extLst>
                </p:cNvPr>
                <p:cNvSpPr/>
                <p:nvPr/>
              </p:nvSpPr>
              <p:spPr>
                <a:xfrm>
                  <a:off x="3867032" y="3357787"/>
                  <a:ext cx="97327" cy="95199"/>
                </a:xfrm>
                <a:prstGeom prst="ellipse">
                  <a:avLst/>
                </a:prstGeom>
                <a:solidFill>
                  <a:srgbClr val="C0504D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0746F41C-47E6-0B70-E75C-6616A8F49515}"/>
                    </a:ext>
                  </a:extLst>
                </p:cNvPr>
                <p:cNvSpPr/>
                <p:nvPr/>
              </p:nvSpPr>
              <p:spPr>
                <a:xfrm>
                  <a:off x="3769448" y="3403595"/>
                  <a:ext cx="97327" cy="95199"/>
                </a:xfrm>
                <a:prstGeom prst="ellipse">
                  <a:avLst/>
                </a:prstGeom>
                <a:solidFill>
                  <a:srgbClr val="8EB4E3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9D78392-1626-0631-27AE-7639CAC3EA50}"/>
                </a:ext>
              </a:extLst>
            </p:cNvPr>
            <p:cNvGrpSpPr/>
            <p:nvPr/>
          </p:nvGrpSpPr>
          <p:grpSpPr>
            <a:xfrm>
              <a:off x="5791650" y="3111665"/>
              <a:ext cx="1337083" cy="969420"/>
              <a:chOff x="9835083" y="6237008"/>
              <a:chExt cx="885105" cy="641724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883D0934-AA5B-B2A1-C038-D11290CAF400}"/>
                  </a:ext>
                </a:extLst>
              </p:cNvPr>
              <p:cNvSpPr/>
              <p:nvPr/>
            </p:nvSpPr>
            <p:spPr>
              <a:xfrm>
                <a:off x="9835083" y="6404015"/>
                <a:ext cx="272386" cy="257548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4B519CE8-798A-FED8-FB54-0179B76A5923}"/>
                  </a:ext>
                </a:extLst>
              </p:cNvPr>
              <p:cNvSpPr/>
              <p:nvPr/>
            </p:nvSpPr>
            <p:spPr>
              <a:xfrm>
                <a:off x="9866404" y="6571346"/>
                <a:ext cx="272386" cy="257548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D7B1F80-CB90-F4A7-1189-430DE1705FD7}"/>
                  </a:ext>
                </a:extLst>
              </p:cNvPr>
              <p:cNvSpPr/>
              <p:nvPr/>
            </p:nvSpPr>
            <p:spPr>
              <a:xfrm>
                <a:off x="9884620" y="6615498"/>
                <a:ext cx="84533" cy="82685"/>
              </a:xfrm>
              <a:prstGeom prst="ellipse">
                <a:avLst/>
              </a:prstGeom>
              <a:solidFill>
                <a:srgbClr val="8EB4E3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DF7307E8-A759-CBFC-30F3-E4FED376C2FD}"/>
                  </a:ext>
                </a:extLst>
              </p:cNvPr>
              <p:cNvSpPr/>
              <p:nvPr/>
            </p:nvSpPr>
            <p:spPr>
              <a:xfrm>
                <a:off x="10039159" y="6453853"/>
                <a:ext cx="272386" cy="257548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A744F848-C9D4-E72C-8292-ACE60B43D734}"/>
                  </a:ext>
                </a:extLst>
              </p:cNvPr>
              <p:cNvSpPr/>
              <p:nvPr/>
            </p:nvSpPr>
            <p:spPr>
              <a:xfrm>
                <a:off x="10070480" y="6621184"/>
                <a:ext cx="272386" cy="257548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71536051-8001-652D-3EA3-740BE0BA269B}"/>
                  </a:ext>
                </a:extLst>
              </p:cNvPr>
              <p:cNvSpPr/>
              <p:nvPr/>
            </p:nvSpPr>
            <p:spPr>
              <a:xfrm>
                <a:off x="10088696" y="6665336"/>
                <a:ext cx="84533" cy="82685"/>
              </a:xfrm>
              <a:prstGeom prst="ellipse">
                <a:avLst/>
              </a:prstGeom>
              <a:solidFill>
                <a:srgbClr val="8EB4E3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43DA9496-49C5-8F6A-053E-6F39377604AE}"/>
                  </a:ext>
                </a:extLst>
              </p:cNvPr>
              <p:cNvGrpSpPr/>
              <p:nvPr/>
            </p:nvGrpSpPr>
            <p:grpSpPr>
              <a:xfrm>
                <a:off x="9995771" y="6237008"/>
                <a:ext cx="272386" cy="257548"/>
                <a:chOff x="3717995" y="3352761"/>
                <a:chExt cx="313610" cy="296527"/>
              </a:xfrm>
            </p:grpSpPr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7259FF20-4732-8F01-49A0-AEA8069263C0}"/>
                    </a:ext>
                  </a:extLst>
                </p:cNvPr>
                <p:cNvSpPr/>
                <p:nvPr/>
              </p:nvSpPr>
              <p:spPr>
                <a:xfrm>
                  <a:off x="3717995" y="3352761"/>
                  <a:ext cx="313610" cy="296527"/>
                </a:xfrm>
                <a:prstGeom prst="ellipse">
                  <a:avLst/>
                </a:prstGeom>
                <a:solidFill>
                  <a:srgbClr val="A6A6A6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BBF10A44-98FE-6663-BC3D-38EF21A890EC}"/>
                    </a:ext>
                  </a:extLst>
                </p:cNvPr>
                <p:cNvSpPr/>
                <p:nvPr/>
              </p:nvSpPr>
              <p:spPr>
                <a:xfrm>
                  <a:off x="3877053" y="3520025"/>
                  <a:ext cx="97327" cy="95199"/>
                </a:xfrm>
                <a:prstGeom prst="ellipse">
                  <a:avLst/>
                </a:prstGeom>
                <a:solidFill>
                  <a:srgbClr val="9BBB59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F5248FBA-0D50-88E0-189F-8BE55500CDDB}"/>
                    </a:ext>
                  </a:extLst>
                </p:cNvPr>
                <p:cNvSpPr/>
                <p:nvPr/>
              </p:nvSpPr>
              <p:spPr>
                <a:xfrm>
                  <a:off x="3836552" y="3357787"/>
                  <a:ext cx="97327" cy="95199"/>
                </a:xfrm>
                <a:prstGeom prst="ellipse">
                  <a:avLst/>
                </a:prstGeom>
                <a:solidFill>
                  <a:srgbClr val="3366FF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706F90CE-6819-C758-63D0-FFD33183836F}"/>
                    </a:ext>
                  </a:extLst>
                </p:cNvPr>
                <p:cNvSpPr/>
                <p:nvPr/>
              </p:nvSpPr>
              <p:spPr>
                <a:xfrm>
                  <a:off x="3738968" y="3403595"/>
                  <a:ext cx="97327" cy="95199"/>
                </a:xfrm>
                <a:prstGeom prst="ellipse">
                  <a:avLst/>
                </a:prstGeom>
                <a:solidFill>
                  <a:srgbClr val="8EB4E3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252BF06B-7C52-7F7E-F566-F08C8BCDF918}"/>
                  </a:ext>
                </a:extLst>
              </p:cNvPr>
              <p:cNvGrpSpPr/>
              <p:nvPr/>
            </p:nvGrpSpPr>
            <p:grpSpPr>
              <a:xfrm>
                <a:off x="10220808" y="6281435"/>
                <a:ext cx="272386" cy="257548"/>
                <a:chOff x="3717995" y="3352761"/>
                <a:chExt cx="313610" cy="296527"/>
              </a:xfrm>
            </p:grpSpPr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36A17519-1BB8-5270-505C-2B99E2516760}"/>
                    </a:ext>
                  </a:extLst>
                </p:cNvPr>
                <p:cNvSpPr/>
                <p:nvPr/>
              </p:nvSpPr>
              <p:spPr>
                <a:xfrm>
                  <a:off x="3717995" y="3352761"/>
                  <a:ext cx="313610" cy="296527"/>
                </a:xfrm>
                <a:prstGeom prst="ellipse">
                  <a:avLst/>
                </a:prstGeom>
                <a:solidFill>
                  <a:srgbClr val="A6A6A6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7B3ED71B-8C8A-69CE-2BF4-C1009DEA0A69}"/>
                    </a:ext>
                  </a:extLst>
                </p:cNvPr>
                <p:cNvSpPr/>
                <p:nvPr/>
              </p:nvSpPr>
              <p:spPr>
                <a:xfrm>
                  <a:off x="3877053" y="3520025"/>
                  <a:ext cx="97327" cy="95199"/>
                </a:xfrm>
                <a:prstGeom prst="ellipse">
                  <a:avLst/>
                </a:prstGeom>
                <a:solidFill>
                  <a:srgbClr val="9BBB59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2EC793E6-20FC-B853-03B3-23AECAFF7F4E}"/>
                    </a:ext>
                  </a:extLst>
                </p:cNvPr>
                <p:cNvSpPr/>
                <p:nvPr/>
              </p:nvSpPr>
              <p:spPr>
                <a:xfrm>
                  <a:off x="3836552" y="3357787"/>
                  <a:ext cx="97327" cy="95199"/>
                </a:xfrm>
                <a:prstGeom prst="ellipse">
                  <a:avLst/>
                </a:prstGeom>
                <a:solidFill>
                  <a:srgbClr val="3366FF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F6BADD87-1773-5E5E-53B4-7D034CFA52D9}"/>
                    </a:ext>
                  </a:extLst>
                </p:cNvPr>
                <p:cNvSpPr/>
                <p:nvPr/>
              </p:nvSpPr>
              <p:spPr>
                <a:xfrm>
                  <a:off x="3738968" y="3403595"/>
                  <a:ext cx="97327" cy="95199"/>
                </a:xfrm>
                <a:prstGeom prst="ellipse">
                  <a:avLst/>
                </a:prstGeom>
                <a:solidFill>
                  <a:srgbClr val="8EB4E3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DBB69B52-9829-76DA-528C-8AB63719F562}"/>
                  </a:ext>
                </a:extLst>
              </p:cNvPr>
              <p:cNvGrpSpPr/>
              <p:nvPr/>
            </p:nvGrpSpPr>
            <p:grpSpPr>
              <a:xfrm>
                <a:off x="10249898" y="6498280"/>
                <a:ext cx="272386" cy="257548"/>
                <a:chOff x="3717995" y="3352761"/>
                <a:chExt cx="313610" cy="296527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02DC3867-AA6C-FEA0-F7B0-9F0FEF1A17E9}"/>
                    </a:ext>
                  </a:extLst>
                </p:cNvPr>
                <p:cNvSpPr/>
                <p:nvPr/>
              </p:nvSpPr>
              <p:spPr>
                <a:xfrm>
                  <a:off x="3717995" y="3352761"/>
                  <a:ext cx="313610" cy="296527"/>
                </a:xfrm>
                <a:prstGeom prst="ellipse">
                  <a:avLst/>
                </a:prstGeom>
                <a:solidFill>
                  <a:srgbClr val="A6A6A6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21A84947-5D47-4608-1560-4920D9312303}"/>
                    </a:ext>
                  </a:extLst>
                </p:cNvPr>
                <p:cNvSpPr/>
                <p:nvPr/>
              </p:nvSpPr>
              <p:spPr>
                <a:xfrm>
                  <a:off x="3877053" y="3520025"/>
                  <a:ext cx="97327" cy="95199"/>
                </a:xfrm>
                <a:prstGeom prst="ellipse">
                  <a:avLst/>
                </a:prstGeom>
                <a:solidFill>
                  <a:srgbClr val="9BBB59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F2655FDC-7355-7B9A-F25E-0722283C8B98}"/>
                    </a:ext>
                  </a:extLst>
                </p:cNvPr>
                <p:cNvSpPr/>
                <p:nvPr/>
              </p:nvSpPr>
              <p:spPr>
                <a:xfrm>
                  <a:off x="3836552" y="3357787"/>
                  <a:ext cx="97327" cy="95199"/>
                </a:xfrm>
                <a:prstGeom prst="ellipse">
                  <a:avLst/>
                </a:prstGeom>
                <a:solidFill>
                  <a:srgbClr val="3366FF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5C4B384C-90CC-EF31-7BDF-E5C272E50E55}"/>
                    </a:ext>
                  </a:extLst>
                </p:cNvPr>
                <p:cNvSpPr/>
                <p:nvPr/>
              </p:nvSpPr>
              <p:spPr>
                <a:xfrm>
                  <a:off x="3738968" y="3403595"/>
                  <a:ext cx="97327" cy="95199"/>
                </a:xfrm>
                <a:prstGeom prst="ellipse">
                  <a:avLst/>
                </a:prstGeom>
                <a:solidFill>
                  <a:srgbClr val="8EB4E3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C70C63EA-3087-5037-3246-C9FB8916B80F}"/>
                  </a:ext>
                </a:extLst>
              </p:cNvPr>
              <p:cNvGrpSpPr/>
              <p:nvPr/>
            </p:nvGrpSpPr>
            <p:grpSpPr>
              <a:xfrm>
                <a:off x="10447802" y="6405825"/>
                <a:ext cx="272386" cy="257548"/>
                <a:chOff x="3717995" y="3352761"/>
                <a:chExt cx="313610" cy="296527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5E558F0B-85FC-A3DD-B1D6-76F7D9430570}"/>
                    </a:ext>
                  </a:extLst>
                </p:cNvPr>
                <p:cNvSpPr/>
                <p:nvPr/>
              </p:nvSpPr>
              <p:spPr>
                <a:xfrm>
                  <a:off x="3717995" y="3352761"/>
                  <a:ext cx="313610" cy="296527"/>
                </a:xfrm>
                <a:prstGeom prst="ellipse">
                  <a:avLst/>
                </a:prstGeom>
                <a:solidFill>
                  <a:srgbClr val="A6A6A6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BC29BAD0-7320-1673-FEB8-4B100ADA941D}"/>
                    </a:ext>
                  </a:extLst>
                </p:cNvPr>
                <p:cNvSpPr/>
                <p:nvPr/>
              </p:nvSpPr>
              <p:spPr>
                <a:xfrm>
                  <a:off x="3877053" y="3520025"/>
                  <a:ext cx="97327" cy="95199"/>
                </a:xfrm>
                <a:prstGeom prst="ellipse">
                  <a:avLst/>
                </a:prstGeom>
                <a:solidFill>
                  <a:srgbClr val="9BBB59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3C4E6955-29CA-FE8B-655B-C46D1F4AEF97}"/>
                    </a:ext>
                  </a:extLst>
                </p:cNvPr>
                <p:cNvSpPr/>
                <p:nvPr/>
              </p:nvSpPr>
              <p:spPr>
                <a:xfrm>
                  <a:off x="3836552" y="3357787"/>
                  <a:ext cx="97327" cy="95199"/>
                </a:xfrm>
                <a:prstGeom prst="ellipse">
                  <a:avLst/>
                </a:prstGeom>
                <a:solidFill>
                  <a:srgbClr val="3366FF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75AEA26A-0173-9681-970A-7C1C029BA756}"/>
                    </a:ext>
                  </a:extLst>
                </p:cNvPr>
                <p:cNvSpPr/>
                <p:nvPr/>
              </p:nvSpPr>
              <p:spPr>
                <a:xfrm>
                  <a:off x="3738968" y="3403595"/>
                  <a:ext cx="97327" cy="95199"/>
                </a:xfrm>
                <a:prstGeom prst="ellipse">
                  <a:avLst/>
                </a:prstGeom>
                <a:solidFill>
                  <a:srgbClr val="8EB4E3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73AAB89-A1DF-A0BA-9B95-2828253F68A8}"/>
                </a:ext>
              </a:extLst>
            </p:cNvPr>
            <p:cNvGrpSpPr/>
            <p:nvPr/>
          </p:nvGrpSpPr>
          <p:grpSpPr>
            <a:xfrm>
              <a:off x="5646868" y="2140895"/>
              <a:ext cx="1476142" cy="1114292"/>
              <a:chOff x="8199227" y="1127704"/>
              <a:chExt cx="977157" cy="737624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FE97110-6C1B-E1A3-3E8C-FC81D54B8275}"/>
                  </a:ext>
                </a:extLst>
              </p:cNvPr>
              <p:cNvSpPr/>
              <p:nvPr/>
            </p:nvSpPr>
            <p:spPr>
              <a:xfrm>
                <a:off x="8199227" y="1373173"/>
                <a:ext cx="272386" cy="257548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1BC0499-F67B-7B0D-470C-D9FFC434970B}"/>
                  </a:ext>
                </a:extLst>
              </p:cNvPr>
              <p:cNvSpPr/>
              <p:nvPr/>
            </p:nvSpPr>
            <p:spPr>
              <a:xfrm>
                <a:off x="8371899" y="1148284"/>
                <a:ext cx="272386" cy="257548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BB117D9-8605-5CA5-9486-E42EA8118A6B}"/>
                  </a:ext>
                </a:extLst>
              </p:cNvPr>
              <p:cNvSpPr/>
              <p:nvPr/>
            </p:nvSpPr>
            <p:spPr>
              <a:xfrm>
                <a:off x="8561117" y="1299134"/>
                <a:ext cx="272386" cy="257548"/>
              </a:xfrm>
              <a:prstGeom prst="ellipse">
                <a:avLst/>
              </a:prstGeom>
              <a:solidFill>
                <a:srgbClr val="A6A6A6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  <a:ea typeface=""/>
                  <a:cs typeface=""/>
                </a:endParaRPr>
              </a:p>
            </p:txBody>
          </p: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BFDCD33-1FAC-E1A8-9875-AA030D1BE425}"/>
                  </a:ext>
                </a:extLst>
              </p:cNvPr>
              <p:cNvGrpSpPr/>
              <p:nvPr/>
            </p:nvGrpSpPr>
            <p:grpSpPr>
              <a:xfrm>
                <a:off x="8388679" y="1320065"/>
                <a:ext cx="272386" cy="257548"/>
                <a:chOff x="3748475" y="3352761"/>
                <a:chExt cx="313610" cy="296527"/>
              </a:xfrm>
            </p:grpSpPr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7B904250-A647-637D-106A-B44F9A8FEB85}"/>
                    </a:ext>
                  </a:extLst>
                </p:cNvPr>
                <p:cNvSpPr/>
                <p:nvPr/>
              </p:nvSpPr>
              <p:spPr>
                <a:xfrm>
                  <a:off x="3748475" y="3352761"/>
                  <a:ext cx="313610" cy="296527"/>
                </a:xfrm>
                <a:prstGeom prst="ellipse">
                  <a:avLst/>
                </a:prstGeom>
                <a:solidFill>
                  <a:srgbClr val="A6A6A6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0E182F59-E145-3EBD-3F39-DF4357499C9A}"/>
                    </a:ext>
                  </a:extLst>
                </p:cNvPr>
                <p:cNvSpPr/>
                <p:nvPr/>
              </p:nvSpPr>
              <p:spPr>
                <a:xfrm>
                  <a:off x="3907533" y="3520025"/>
                  <a:ext cx="97327" cy="95199"/>
                </a:xfrm>
                <a:prstGeom prst="ellipse">
                  <a:avLst/>
                </a:prstGeom>
                <a:solidFill>
                  <a:srgbClr val="9BBB59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D3FA5455-C1BE-6FD9-B308-CD82DAB6044F}"/>
                    </a:ext>
                  </a:extLst>
                </p:cNvPr>
                <p:cNvSpPr/>
                <p:nvPr/>
              </p:nvSpPr>
              <p:spPr>
                <a:xfrm>
                  <a:off x="3769448" y="3403595"/>
                  <a:ext cx="97327" cy="95199"/>
                </a:xfrm>
                <a:prstGeom prst="ellipse">
                  <a:avLst/>
                </a:prstGeom>
                <a:solidFill>
                  <a:srgbClr val="8EB4E3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88BF9478-87D7-C498-85AB-E35A067B0C1D}"/>
                  </a:ext>
                </a:extLst>
              </p:cNvPr>
              <p:cNvGrpSpPr/>
              <p:nvPr/>
            </p:nvGrpSpPr>
            <p:grpSpPr>
              <a:xfrm>
                <a:off x="8314503" y="1541749"/>
                <a:ext cx="272386" cy="257548"/>
                <a:chOff x="3748475" y="3352761"/>
                <a:chExt cx="313610" cy="296527"/>
              </a:xfrm>
            </p:grpSpPr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EB981234-55A2-7AE3-27C1-982F1A39F824}"/>
                    </a:ext>
                  </a:extLst>
                </p:cNvPr>
                <p:cNvSpPr/>
                <p:nvPr/>
              </p:nvSpPr>
              <p:spPr>
                <a:xfrm>
                  <a:off x="3748475" y="3352761"/>
                  <a:ext cx="313610" cy="296527"/>
                </a:xfrm>
                <a:prstGeom prst="ellipse">
                  <a:avLst/>
                </a:prstGeom>
                <a:solidFill>
                  <a:srgbClr val="A6A6A6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B9308191-89B8-1AFA-58E1-D6100EE9029E}"/>
                    </a:ext>
                  </a:extLst>
                </p:cNvPr>
                <p:cNvSpPr/>
                <p:nvPr/>
              </p:nvSpPr>
              <p:spPr>
                <a:xfrm>
                  <a:off x="3907533" y="3520025"/>
                  <a:ext cx="97327" cy="95199"/>
                </a:xfrm>
                <a:prstGeom prst="ellipse">
                  <a:avLst/>
                </a:prstGeom>
                <a:solidFill>
                  <a:srgbClr val="9BBB59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30A61E50-5CE8-8ECB-D0BE-99739D7E1206}"/>
                    </a:ext>
                  </a:extLst>
                </p:cNvPr>
                <p:cNvSpPr/>
                <p:nvPr/>
              </p:nvSpPr>
              <p:spPr>
                <a:xfrm>
                  <a:off x="3769448" y="3403595"/>
                  <a:ext cx="97327" cy="95199"/>
                </a:xfrm>
                <a:prstGeom prst="ellipse">
                  <a:avLst/>
                </a:prstGeom>
                <a:solidFill>
                  <a:srgbClr val="8EB4E3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05AA3654-F789-DBE8-C93E-4A0F0D5D2805}"/>
                  </a:ext>
                </a:extLst>
              </p:cNvPr>
              <p:cNvGrpSpPr/>
              <p:nvPr/>
            </p:nvGrpSpPr>
            <p:grpSpPr>
              <a:xfrm>
                <a:off x="8532179" y="1525110"/>
                <a:ext cx="272386" cy="257548"/>
                <a:chOff x="3748475" y="3352761"/>
                <a:chExt cx="313610" cy="296527"/>
              </a:xfrm>
            </p:grpSpPr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39B3D25F-3720-E8EA-D9CF-DD9C6D8D6263}"/>
                    </a:ext>
                  </a:extLst>
                </p:cNvPr>
                <p:cNvSpPr/>
                <p:nvPr/>
              </p:nvSpPr>
              <p:spPr>
                <a:xfrm>
                  <a:off x="3748475" y="3352761"/>
                  <a:ext cx="313610" cy="296527"/>
                </a:xfrm>
                <a:prstGeom prst="ellipse">
                  <a:avLst/>
                </a:prstGeom>
                <a:solidFill>
                  <a:srgbClr val="A6A6A6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B99DE382-0308-B713-9D89-9547EA5724B3}"/>
                    </a:ext>
                  </a:extLst>
                </p:cNvPr>
                <p:cNvSpPr/>
                <p:nvPr/>
              </p:nvSpPr>
              <p:spPr>
                <a:xfrm>
                  <a:off x="3907533" y="3520025"/>
                  <a:ext cx="97327" cy="95199"/>
                </a:xfrm>
                <a:prstGeom prst="ellipse">
                  <a:avLst/>
                </a:prstGeom>
                <a:solidFill>
                  <a:srgbClr val="9BBB59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4AEEF63D-0298-16F1-2BC3-7363306F8ACD}"/>
                    </a:ext>
                  </a:extLst>
                </p:cNvPr>
                <p:cNvSpPr/>
                <p:nvPr/>
              </p:nvSpPr>
              <p:spPr>
                <a:xfrm>
                  <a:off x="3769448" y="3403595"/>
                  <a:ext cx="97327" cy="95199"/>
                </a:xfrm>
                <a:prstGeom prst="ellipse">
                  <a:avLst/>
                </a:prstGeom>
                <a:solidFill>
                  <a:srgbClr val="8EB4E3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1FF558BF-C675-A76E-1E73-BA796F3C053A}"/>
                  </a:ext>
                </a:extLst>
              </p:cNvPr>
              <p:cNvGrpSpPr/>
              <p:nvPr/>
            </p:nvGrpSpPr>
            <p:grpSpPr>
              <a:xfrm>
                <a:off x="8696952" y="1392246"/>
                <a:ext cx="272386" cy="257548"/>
                <a:chOff x="3748475" y="3352761"/>
                <a:chExt cx="313610" cy="296527"/>
              </a:xfrm>
            </p:grpSpPr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653F3C3F-DC9F-7C03-B590-CD9DB0E36ED8}"/>
                    </a:ext>
                  </a:extLst>
                </p:cNvPr>
                <p:cNvSpPr/>
                <p:nvPr/>
              </p:nvSpPr>
              <p:spPr>
                <a:xfrm>
                  <a:off x="3748475" y="3352761"/>
                  <a:ext cx="313610" cy="296527"/>
                </a:xfrm>
                <a:prstGeom prst="ellipse">
                  <a:avLst/>
                </a:prstGeom>
                <a:solidFill>
                  <a:srgbClr val="A6A6A6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CBF1F6E0-1E17-52AE-7CCA-04507965A51B}"/>
                    </a:ext>
                  </a:extLst>
                </p:cNvPr>
                <p:cNvSpPr/>
                <p:nvPr/>
              </p:nvSpPr>
              <p:spPr>
                <a:xfrm>
                  <a:off x="3907533" y="3520025"/>
                  <a:ext cx="97327" cy="95199"/>
                </a:xfrm>
                <a:prstGeom prst="ellipse">
                  <a:avLst/>
                </a:prstGeom>
                <a:solidFill>
                  <a:srgbClr val="9BBB59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011AAC5C-FC5B-4729-463C-39DE6E6EB9C2}"/>
                    </a:ext>
                  </a:extLst>
                </p:cNvPr>
                <p:cNvSpPr/>
                <p:nvPr/>
              </p:nvSpPr>
              <p:spPr>
                <a:xfrm>
                  <a:off x="3867032" y="3357787"/>
                  <a:ext cx="97327" cy="95199"/>
                </a:xfrm>
                <a:prstGeom prst="ellipse">
                  <a:avLst/>
                </a:prstGeom>
                <a:solidFill>
                  <a:srgbClr val="8064A2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6A6D243C-7C47-416B-4317-8D6D944D7B77}"/>
                    </a:ext>
                  </a:extLst>
                </p:cNvPr>
                <p:cNvSpPr/>
                <p:nvPr/>
              </p:nvSpPr>
              <p:spPr>
                <a:xfrm>
                  <a:off x="3769448" y="3403595"/>
                  <a:ext cx="97327" cy="95199"/>
                </a:xfrm>
                <a:prstGeom prst="ellipse">
                  <a:avLst/>
                </a:prstGeom>
                <a:solidFill>
                  <a:srgbClr val="8EB4E3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89095B8C-34B8-D267-A90B-8EB36A98D8F1}"/>
                  </a:ext>
                </a:extLst>
              </p:cNvPr>
              <p:cNvGrpSpPr/>
              <p:nvPr/>
            </p:nvGrpSpPr>
            <p:grpSpPr>
              <a:xfrm>
                <a:off x="8675523" y="1607780"/>
                <a:ext cx="272386" cy="257548"/>
                <a:chOff x="3748475" y="3352761"/>
                <a:chExt cx="313610" cy="296527"/>
              </a:xfrm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64F234DD-28D1-24EA-2E8A-9F245E14F51E}"/>
                    </a:ext>
                  </a:extLst>
                </p:cNvPr>
                <p:cNvSpPr/>
                <p:nvPr/>
              </p:nvSpPr>
              <p:spPr>
                <a:xfrm>
                  <a:off x="3748475" y="3352761"/>
                  <a:ext cx="313610" cy="296527"/>
                </a:xfrm>
                <a:prstGeom prst="ellipse">
                  <a:avLst/>
                </a:prstGeom>
                <a:solidFill>
                  <a:srgbClr val="A6A6A6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7E253C84-4843-A06B-21BE-2DED0A3109FF}"/>
                    </a:ext>
                  </a:extLst>
                </p:cNvPr>
                <p:cNvSpPr/>
                <p:nvPr/>
              </p:nvSpPr>
              <p:spPr>
                <a:xfrm>
                  <a:off x="3907533" y="3520025"/>
                  <a:ext cx="97327" cy="95199"/>
                </a:xfrm>
                <a:prstGeom prst="ellipse">
                  <a:avLst/>
                </a:prstGeom>
                <a:solidFill>
                  <a:srgbClr val="9BBB59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F6BBE81D-AC79-1B15-DDAF-5477C8D5C373}"/>
                    </a:ext>
                  </a:extLst>
                </p:cNvPr>
                <p:cNvSpPr/>
                <p:nvPr/>
              </p:nvSpPr>
              <p:spPr>
                <a:xfrm>
                  <a:off x="3867032" y="3357787"/>
                  <a:ext cx="97327" cy="95199"/>
                </a:xfrm>
                <a:prstGeom prst="ellipse">
                  <a:avLst/>
                </a:prstGeom>
                <a:solidFill>
                  <a:srgbClr val="8064A2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BEFBB8CE-DA6F-AA3F-B18E-E895BB1AABB4}"/>
                    </a:ext>
                  </a:extLst>
                </p:cNvPr>
                <p:cNvSpPr/>
                <p:nvPr/>
              </p:nvSpPr>
              <p:spPr>
                <a:xfrm>
                  <a:off x="3769448" y="3403595"/>
                  <a:ext cx="97327" cy="95199"/>
                </a:xfrm>
                <a:prstGeom prst="ellipse">
                  <a:avLst/>
                </a:prstGeom>
                <a:solidFill>
                  <a:srgbClr val="8EB4E3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501FC223-20FC-E626-62F4-5D3F99ED8246}"/>
                  </a:ext>
                </a:extLst>
              </p:cNvPr>
              <p:cNvGrpSpPr/>
              <p:nvPr/>
            </p:nvGrpSpPr>
            <p:grpSpPr>
              <a:xfrm>
                <a:off x="8659336" y="1127704"/>
                <a:ext cx="272386" cy="257548"/>
                <a:chOff x="3748475" y="3352761"/>
                <a:chExt cx="313610" cy="296527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B19D46A5-A51A-79FC-A0A1-5181D57DE0DD}"/>
                    </a:ext>
                  </a:extLst>
                </p:cNvPr>
                <p:cNvSpPr/>
                <p:nvPr/>
              </p:nvSpPr>
              <p:spPr>
                <a:xfrm>
                  <a:off x="3748475" y="3352761"/>
                  <a:ext cx="313610" cy="296527"/>
                </a:xfrm>
                <a:prstGeom prst="ellipse">
                  <a:avLst/>
                </a:prstGeom>
                <a:solidFill>
                  <a:srgbClr val="A6A6A6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B02E3EC5-1928-F9DD-D30C-D81352E8FF2D}"/>
                    </a:ext>
                  </a:extLst>
                </p:cNvPr>
                <p:cNvSpPr/>
                <p:nvPr/>
              </p:nvSpPr>
              <p:spPr>
                <a:xfrm>
                  <a:off x="3907533" y="3520025"/>
                  <a:ext cx="97327" cy="95199"/>
                </a:xfrm>
                <a:prstGeom prst="ellipse">
                  <a:avLst/>
                </a:prstGeom>
                <a:solidFill>
                  <a:srgbClr val="9BBB59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7CA47CAB-1092-2D69-8DA5-3EE5C3CFD47E}"/>
                    </a:ext>
                  </a:extLst>
                </p:cNvPr>
                <p:cNvSpPr/>
                <p:nvPr/>
              </p:nvSpPr>
              <p:spPr>
                <a:xfrm>
                  <a:off x="3867032" y="3357787"/>
                  <a:ext cx="97327" cy="95199"/>
                </a:xfrm>
                <a:prstGeom prst="ellipse">
                  <a:avLst/>
                </a:prstGeom>
                <a:solidFill>
                  <a:srgbClr val="8064A2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2A37472A-3447-DE59-61B0-FD82A82784B3}"/>
                    </a:ext>
                  </a:extLst>
                </p:cNvPr>
                <p:cNvSpPr/>
                <p:nvPr/>
              </p:nvSpPr>
              <p:spPr>
                <a:xfrm>
                  <a:off x="3769448" y="3403595"/>
                  <a:ext cx="97327" cy="95199"/>
                </a:xfrm>
                <a:prstGeom prst="ellipse">
                  <a:avLst/>
                </a:prstGeom>
                <a:solidFill>
                  <a:srgbClr val="8EB4E3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626550E-1491-887C-5FC2-653E6ED03299}"/>
                  </a:ext>
                </a:extLst>
              </p:cNvPr>
              <p:cNvGrpSpPr/>
              <p:nvPr/>
            </p:nvGrpSpPr>
            <p:grpSpPr>
              <a:xfrm>
                <a:off x="8902399" y="1272990"/>
                <a:ext cx="272386" cy="257548"/>
                <a:chOff x="3748475" y="3352761"/>
                <a:chExt cx="313610" cy="296527"/>
              </a:xfrm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D1F335E0-9D64-1762-8976-767F577C0533}"/>
                    </a:ext>
                  </a:extLst>
                </p:cNvPr>
                <p:cNvSpPr/>
                <p:nvPr/>
              </p:nvSpPr>
              <p:spPr>
                <a:xfrm>
                  <a:off x="3748475" y="3352761"/>
                  <a:ext cx="313610" cy="296527"/>
                </a:xfrm>
                <a:prstGeom prst="ellipse">
                  <a:avLst/>
                </a:prstGeom>
                <a:solidFill>
                  <a:srgbClr val="A6A6A6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877216F4-9C22-71B1-5960-7E7730AB5E49}"/>
                    </a:ext>
                  </a:extLst>
                </p:cNvPr>
                <p:cNvSpPr/>
                <p:nvPr/>
              </p:nvSpPr>
              <p:spPr>
                <a:xfrm>
                  <a:off x="3907533" y="3520025"/>
                  <a:ext cx="97327" cy="95199"/>
                </a:xfrm>
                <a:prstGeom prst="ellipse">
                  <a:avLst/>
                </a:prstGeom>
                <a:solidFill>
                  <a:srgbClr val="9BBB59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2597ED11-2188-9C6F-ABA2-24B17D3F16A0}"/>
                    </a:ext>
                  </a:extLst>
                </p:cNvPr>
                <p:cNvSpPr/>
                <p:nvPr/>
              </p:nvSpPr>
              <p:spPr>
                <a:xfrm>
                  <a:off x="3867032" y="3357787"/>
                  <a:ext cx="97327" cy="95199"/>
                </a:xfrm>
                <a:prstGeom prst="ellipse">
                  <a:avLst/>
                </a:prstGeom>
                <a:solidFill>
                  <a:srgbClr val="8064A2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63840BD7-0051-2D23-806D-7FCC6D32C97A}"/>
                    </a:ext>
                  </a:extLst>
                </p:cNvPr>
                <p:cNvSpPr/>
                <p:nvPr/>
              </p:nvSpPr>
              <p:spPr>
                <a:xfrm>
                  <a:off x="3769448" y="3403595"/>
                  <a:ext cx="97327" cy="95199"/>
                </a:xfrm>
                <a:prstGeom prst="ellipse">
                  <a:avLst/>
                </a:prstGeom>
                <a:solidFill>
                  <a:srgbClr val="8EB4E3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562200F-ECAD-4DB8-7FF2-70B0EED73FE0}"/>
                  </a:ext>
                </a:extLst>
              </p:cNvPr>
              <p:cNvGrpSpPr/>
              <p:nvPr/>
            </p:nvGrpSpPr>
            <p:grpSpPr>
              <a:xfrm>
                <a:off x="8903998" y="1517512"/>
                <a:ext cx="272386" cy="257548"/>
                <a:chOff x="3748475" y="3352761"/>
                <a:chExt cx="313610" cy="296527"/>
              </a:xfrm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5F4AD40F-6389-23CE-2C07-34077000E546}"/>
                    </a:ext>
                  </a:extLst>
                </p:cNvPr>
                <p:cNvSpPr/>
                <p:nvPr/>
              </p:nvSpPr>
              <p:spPr>
                <a:xfrm>
                  <a:off x="3748475" y="3352761"/>
                  <a:ext cx="313610" cy="296527"/>
                </a:xfrm>
                <a:prstGeom prst="ellipse">
                  <a:avLst/>
                </a:prstGeom>
                <a:solidFill>
                  <a:srgbClr val="A6A6A6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8C43E42C-6D03-117E-E033-4F9AB341B7CE}"/>
                    </a:ext>
                  </a:extLst>
                </p:cNvPr>
                <p:cNvSpPr/>
                <p:nvPr/>
              </p:nvSpPr>
              <p:spPr>
                <a:xfrm>
                  <a:off x="3907533" y="3520025"/>
                  <a:ext cx="97327" cy="95199"/>
                </a:xfrm>
                <a:prstGeom prst="ellipse">
                  <a:avLst/>
                </a:prstGeom>
                <a:solidFill>
                  <a:srgbClr val="9BBB59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B7F2E821-07A8-A7AB-8BCE-D1B7B84B022D}"/>
                    </a:ext>
                  </a:extLst>
                </p:cNvPr>
                <p:cNvSpPr/>
                <p:nvPr/>
              </p:nvSpPr>
              <p:spPr>
                <a:xfrm>
                  <a:off x="3867032" y="3357787"/>
                  <a:ext cx="97327" cy="95199"/>
                </a:xfrm>
                <a:prstGeom prst="ellipse">
                  <a:avLst/>
                </a:prstGeom>
                <a:solidFill>
                  <a:srgbClr val="8064A2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014341BB-9B75-08DF-28B5-86338BCDC251}"/>
                    </a:ext>
                  </a:extLst>
                </p:cNvPr>
                <p:cNvSpPr/>
                <p:nvPr/>
              </p:nvSpPr>
              <p:spPr>
                <a:xfrm>
                  <a:off x="3769448" y="3403595"/>
                  <a:ext cx="97327" cy="95199"/>
                </a:xfrm>
                <a:prstGeom prst="ellipse">
                  <a:avLst/>
                </a:prstGeom>
                <a:solidFill>
                  <a:srgbClr val="8EB4E3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en-US" sz="135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</p:grpSp>
      </p:grpSp>
      <p:pic>
        <p:nvPicPr>
          <p:cNvPr id="217" name="Picture 216">
            <a:extLst>
              <a:ext uri="{FF2B5EF4-FFF2-40B4-BE49-F238E27FC236}">
                <a16:creationId xmlns:a16="http://schemas.microsoft.com/office/drawing/2014/main" id="{B43EE4AF-9B7D-97C6-2F30-07E99A971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89" r="6231" b="11378"/>
          <a:stretch/>
        </p:blipFill>
        <p:spPr>
          <a:xfrm>
            <a:off x="2874028" y="2309751"/>
            <a:ext cx="515158" cy="404652"/>
          </a:xfrm>
          <a:prstGeom prst="rect">
            <a:avLst/>
          </a:prstGeom>
        </p:spPr>
      </p:pic>
      <p:sp>
        <p:nvSpPr>
          <p:cNvPr id="219" name="Rectangle 218">
            <a:extLst>
              <a:ext uri="{FF2B5EF4-FFF2-40B4-BE49-F238E27FC236}">
                <a16:creationId xmlns:a16="http://schemas.microsoft.com/office/drawing/2014/main" id="{4BA23114-EB1D-783D-EFE5-9716D5738858}"/>
              </a:ext>
            </a:extLst>
          </p:cNvPr>
          <p:cNvSpPr/>
          <p:nvPr/>
        </p:nvSpPr>
        <p:spPr>
          <a:xfrm>
            <a:off x="2103755" y="3098175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kern="0" dirty="0"/>
              <a:t>…</a:t>
            </a:r>
            <a:endParaRPr lang="en-US" sz="1600" dirty="0"/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B73DC53-76A1-0B0A-E7CD-B5D0DAFE1A7F}"/>
              </a:ext>
            </a:extLst>
          </p:cNvPr>
          <p:cNvGrpSpPr/>
          <p:nvPr/>
        </p:nvGrpSpPr>
        <p:grpSpPr>
          <a:xfrm>
            <a:off x="985058" y="2984682"/>
            <a:ext cx="2558829" cy="604724"/>
            <a:chOff x="1307777" y="2480930"/>
            <a:chExt cx="2166106" cy="60472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5534C126-C971-BA28-37C6-CE7484C44744}"/>
                </a:ext>
              </a:extLst>
            </p:cNvPr>
            <p:cNvSpPr/>
            <p:nvPr/>
          </p:nvSpPr>
          <p:spPr>
            <a:xfrm>
              <a:off x="2608298" y="2726137"/>
              <a:ext cx="865585" cy="174294"/>
            </a:xfrm>
            <a:prstGeom prst="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lvl="0" algn="ctr" defTabSz="457200"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genome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E8445977-C563-88FE-FEB0-D41D9E73BAEE}"/>
                </a:ext>
              </a:extLst>
            </p:cNvPr>
            <p:cNvSpPr/>
            <p:nvPr/>
          </p:nvSpPr>
          <p:spPr>
            <a:xfrm>
              <a:off x="1310986" y="2726366"/>
              <a:ext cx="865585" cy="174294"/>
            </a:xfrm>
            <a:prstGeom prst="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lvl="0" algn="ctr" defTabSz="457200"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reference</a:t>
              </a:r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1E0F9A4-C64A-4375-E4EC-18D99A543F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7777" y="2480930"/>
              <a:ext cx="0" cy="59829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03B9732-678A-25F8-4A42-C07A415B99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6295" y="2480930"/>
              <a:ext cx="0" cy="59829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891FEBD-6805-DEA0-B940-12F4F6CD83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571" y="2480930"/>
              <a:ext cx="0" cy="59643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F1E948E3-CF04-80AB-1DA1-81144D0E9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5089" y="2491180"/>
              <a:ext cx="0" cy="590669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6DCCD072-88CB-D79C-CB74-7585969F1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9467" y="2491180"/>
              <a:ext cx="0" cy="59185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A4206070-B4B6-4C81-D9D2-109BB6619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743" y="2491180"/>
              <a:ext cx="0" cy="59447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Rectangle 228">
            <a:extLst>
              <a:ext uri="{FF2B5EF4-FFF2-40B4-BE49-F238E27FC236}">
                <a16:creationId xmlns:a16="http://schemas.microsoft.com/office/drawing/2014/main" id="{F4ABBA84-0187-29A4-19DB-F8BE81EB1F24}"/>
              </a:ext>
            </a:extLst>
          </p:cNvPr>
          <p:cNvSpPr/>
          <p:nvPr/>
        </p:nvSpPr>
        <p:spPr>
          <a:xfrm>
            <a:off x="1057410" y="3365906"/>
            <a:ext cx="3802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kern="0"/>
              <a:t>bin</a:t>
            </a:r>
            <a:endParaRPr lang="en-US" sz="1200"/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4BBA6EF8-02C1-555C-9B07-CA5E6B452D2A}"/>
              </a:ext>
            </a:extLst>
          </p:cNvPr>
          <p:cNvCxnSpPr>
            <a:cxnSpLocks/>
          </p:cNvCxnSpPr>
          <p:nvPr/>
        </p:nvCxnSpPr>
        <p:spPr>
          <a:xfrm>
            <a:off x="990001" y="3585159"/>
            <a:ext cx="51505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6CF16440-239B-457B-A30D-16328A587C6E}"/>
              </a:ext>
            </a:extLst>
          </p:cNvPr>
          <p:cNvGrpSpPr/>
          <p:nvPr/>
        </p:nvGrpSpPr>
        <p:grpSpPr>
          <a:xfrm flipH="1">
            <a:off x="1027058" y="3036232"/>
            <a:ext cx="2456859" cy="182383"/>
            <a:chOff x="1325275" y="3344151"/>
            <a:chExt cx="2456859" cy="182383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76127654-7B63-97AD-3EC5-8C54AD936F54}"/>
                </a:ext>
              </a:extLst>
            </p:cNvPr>
            <p:cNvSpPr/>
            <p:nvPr/>
          </p:nvSpPr>
          <p:spPr>
            <a:xfrm>
              <a:off x="1325275" y="3447391"/>
              <a:ext cx="60741" cy="63193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lvl="0" algn="r" defTabSz="457200"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1F077BD2-80FB-886D-A359-74353349CB68}"/>
                </a:ext>
              </a:extLst>
            </p:cNvPr>
            <p:cNvSpPr/>
            <p:nvPr/>
          </p:nvSpPr>
          <p:spPr>
            <a:xfrm>
              <a:off x="1420006" y="3447391"/>
              <a:ext cx="60741" cy="63193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lvl="0" algn="r" defTabSz="457200"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96288486-8FD4-21A5-8D9A-93F3FB45012B}"/>
                </a:ext>
              </a:extLst>
            </p:cNvPr>
            <p:cNvSpPr/>
            <p:nvPr/>
          </p:nvSpPr>
          <p:spPr>
            <a:xfrm>
              <a:off x="1572406" y="3443584"/>
              <a:ext cx="60741" cy="63193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lvl="0" algn="r" defTabSz="457200"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89E5EED3-17F6-B1FB-771E-B9B135DBB8DE}"/>
                </a:ext>
              </a:extLst>
            </p:cNvPr>
            <p:cNvSpPr/>
            <p:nvPr/>
          </p:nvSpPr>
          <p:spPr>
            <a:xfrm>
              <a:off x="1665194" y="3406094"/>
              <a:ext cx="60741" cy="63193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lvl="0" algn="r" defTabSz="457200"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C9CEBB6E-6318-2860-2539-83A40E54BCBA}"/>
                </a:ext>
              </a:extLst>
            </p:cNvPr>
            <p:cNvSpPr/>
            <p:nvPr/>
          </p:nvSpPr>
          <p:spPr>
            <a:xfrm>
              <a:off x="1493545" y="3359797"/>
              <a:ext cx="60741" cy="63193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lvl="0" algn="r" defTabSz="457200"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D5C92E62-D7A1-A78C-85DA-0BFB4BA94024}"/>
                </a:ext>
              </a:extLst>
            </p:cNvPr>
            <p:cNvGrpSpPr/>
            <p:nvPr/>
          </p:nvGrpSpPr>
          <p:grpSpPr>
            <a:xfrm flipH="1">
              <a:off x="1841630" y="3344151"/>
              <a:ext cx="400660" cy="150787"/>
              <a:chOff x="1839407" y="2486183"/>
              <a:chExt cx="400660" cy="150787"/>
            </a:xfrm>
          </p:grpSpPr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79B3D67A-D82B-F425-D9F6-A0DFD086CC6A}"/>
                  </a:ext>
                </a:extLst>
              </p:cNvPr>
              <p:cNvSpPr/>
              <p:nvPr/>
            </p:nvSpPr>
            <p:spPr>
              <a:xfrm>
                <a:off x="1839407" y="2573777"/>
                <a:ext cx="60741" cy="63193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lvl="0" algn="r" defTabSz="457200"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AC5CAA47-6924-B589-323A-6FD4652F0916}"/>
                  </a:ext>
                </a:extLst>
              </p:cNvPr>
              <p:cNvSpPr/>
              <p:nvPr/>
            </p:nvSpPr>
            <p:spPr>
              <a:xfrm>
                <a:off x="1934138" y="2573777"/>
                <a:ext cx="60741" cy="63193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lvl="0" algn="r" defTabSz="457200"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32C1D824-D7B0-315B-AF0D-6C54109B6096}"/>
                  </a:ext>
                </a:extLst>
              </p:cNvPr>
              <p:cNvSpPr/>
              <p:nvPr/>
            </p:nvSpPr>
            <p:spPr>
              <a:xfrm>
                <a:off x="2086538" y="2569970"/>
                <a:ext cx="60741" cy="63193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lvl="0" algn="r" defTabSz="457200"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327297B-AA58-D144-62DE-97A3D09E323A}"/>
                  </a:ext>
                </a:extLst>
              </p:cNvPr>
              <p:cNvSpPr/>
              <p:nvPr/>
            </p:nvSpPr>
            <p:spPr>
              <a:xfrm>
                <a:off x="2179326" y="2532480"/>
                <a:ext cx="60741" cy="63193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lvl="0" algn="r" defTabSz="457200"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D8299A30-9095-3620-D5A8-2DBBA94ABBF2}"/>
                  </a:ext>
                </a:extLst>
              </p:cNvPr>
              <p:cNvSpPr/>
              <p:nvPr/>
            </p:nvSpPr>
            <p:spPr>
              <a:xfrm>
                <a:off x="2007677" y="2486183"/>
                <a:ext cx="60741" cy="63193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lvl="0" algn="r" defTabSz="457200"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0D3C3259-FCC1-114D-89BA-5B7906155E82}"/>
                </a:ext>
              </a:extLst>
            </p:cNvPr>
            <p:cNvGrpSpPr/>
            <p:nvPr/>
          </p:nvGrpSpPr>
          <p:grpSpPr>
            <a:xfrm flipH="1">
              <a:off x="3004584" y="3375747"/>
              <a:ext cx="436379" cy="150787"/>
              <a:chOff x="1803688" y="2486183"/>
              <a:chExt cx="436379" cy="150787"/>
            </a:xfrm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E6F2617F-2CEF-E54E-6FEC-C0FB3FA9E74F}"/>
                  </a:ext>
                </a:extLst>
              </p:cNvPr>
              <p:cNvSpPr/>
              <p:nvPr/>
            </p:nvSpPr>
            <p:spPr>
              <a:xfrm>
                <a:off x="1803688" y="2573777"/>
                <a:ext cx="60741" cy="63193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lvl="0" algn="r" defTabSz="457200"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652C856A-44A4-26C6-1ED4-B506C8435147}"/>
                  </a:ext>
                </a:extLst>
              </p:cNvPr>
              <p:cNvSpPr/>
              <p:nvPr/>
            </p:nvSpPr>
            <p:spPr>
              <a:xfrm>
                <a:off x="1934138" y="2573777"/>
                <a:ext cx="60741" cy="63193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lvl="0" algn="r" defTabSz="457200"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51F0A507-7E36-65EC-6C64-47FDE769EF11}"/>
                  </a:ext>
                </a:extLst>
              </p:cNvPr>
              <p:cNvSpPr/>
              <p:nvPr/>
            </p:nvSpPr>
            <p:spPr>
              <a:xfrm>
                <a:off x="2086538" y="2569970"/>
                <a:ext cx="60741" cy="63193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lvl="0" algn="r" defTabSz="457200"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3AF59171-87B4-1EE6-F0CE-CADD5E3FC3DF}"/>
                  </a:ext>
                </a:extLst>
              </p:cNvPr>
              <p:cNvSpPr/>
              <p:nvPr/>
            </p:nvSpPr>
            <p:spPr>
              <a:xfrm>
                <a:off x="2179326" y="2532480"/>
                <a:ext cx="60741" cy="63193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lvl="0" algn="r" defTabSz="457200"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336F6A73-AB52-5B33-4C46-0C36AD33681A}"/>
                  </a:ext>
                </a:extLst>
              </p:cNvPr>
              <p:cNvSpPr/>
              <p:nvPr/>
            </p:nvSpPr>
            <p:spPr>
              <a:xfrm>
                <a:off x="2007677" y="2486183"/>
                <a:ext cx="60741" cy="63193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lvl="0" algn="r" defTabSz="457200"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872A206F-6007-FDD3-37D8-4E3D4F6F3C33}"/>
                </a:ext>
              </a:extLst>
            </p:cNvPr>
            <p:cNvSpPr/>
            <p:nvPr/>
          </p:nvSpPr>
          <p:spPr>
            <a:xfrm>
              <a:off x="3568993" y="3441906"/>
              <a:ext cx="60741" cy="63193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lvl="0" algn="r" defTabSz="457200"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6ACFE5F9-45DC-895A-3657-E71F94E4AB46}"/>
                </a:ext>
              </a:extLst>
            </p:cNvPr>
            <p:cNvSpPr/>
            <p:nvPr/>
          </p:nvSpPr>
          <p:spPr>
            <a:xfrm>
              <a:off x="3721393" y="3438099"/>
              <a:ext cx="60741" cy="63193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lvl="0" algn="r" defTabSz="457200"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F9EEBFED-B6AA-8314-36EA-2B6E5C1CFF5C}"/>
                </a:ext>
              </a:extLst>
            </p:cNvPr>
            <p:cNvSpPr/>
            <p:nvPr/>
          </p:nvSpPr>
          <p:spPr>
            <a:xfrm>
              <a:off x="3642532" y="3354312"/>
              <a:ext cx="60741" cy="63193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lvl="0" algn="r" defTabSz="457200"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sp>
        <p:nvSpPr>
          <p:cNvPr id="252" name="Rectangle 251">
            <a:extLst>
              <a:ext uri="{FF2B5EF4-FFF2-40B4-BE49-F238E27FC236}">
                <a16:creationId xmlns:a16="http://schemas.microsoft.com/office/drawing/2014/main" id="{AE0E2DBA-1665-8831-F49F-1F2EFA5B0446}"/>
              </a:ext>
            </a:extLst>
          </p:cNvPr>
          <p:cNvSpPr/>
          <p:nvPr/>
        </p:nvSpPr>
        <p:spPr>
          <a:xfrm>
            <a:off x="597420" y="2623754"/>
            <a:ext cx="4683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kern="0" dirty="0"/>
              <a:t>read</a:t>
            </a:r>
            <a:endParaRPr lang="en-US" sz="1200" dirty="0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1E72D8F1-E5F1-C4EF-C1A3-532B0E75E4E1}"/>
              </a:ext>
            </a:extLst>
          </p:cNvPr>
          <p:cNvSpPr/>
          <p:nvPr/>
        </p:nvSpPr>
        <p:spPr>
          <a:xfrm>
            <a:off x="2339309" y="1536902"/>
            <a:ext cx="13617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kern="0"/>
              <a:t>Heterogeneous tumor</a:t>
            </a:r>
            <a:endParaRPr lang="en-US" sz="1200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1BE6D1C-7DFB-41B1-C27E-CDFE7B9CFEAB}"/>
              </a:ext>
            </a:extLst>
          </p:cNvPr>
          <p:cNvSpPr/>
          <p:nvPr/>
        </p:nvSpPr>
        <p:spPr>
          <a:xfrm>
            <a:off x="1736909" y="2084604"/>
            <a:ext cx="65290" cy="63862"/>
          </a:xfrm>
          <a:prstGeom prst="ellipse">
            <a:avLst/>
          </a:prstGeom>
          <a:solidFill>
            <a:srgbClr val="8EB4E3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256" name="Left Arrow 255">
            <a:extLst>
              <a:ext uri="{FF2B5EF4-FFF2-40B4-BE49-F238E27FC236}">
                <a16:creationId xmlns:a16="http://schemas.microsoft.com/office/drawing/2014/main" id="{FE23A95C-091B-964A-B525-BD90EE99862F}"/>
              </a:ext>
            </a:extLst>
          </p:cNvPr>
          <p:cNvSpPr/>
          <p:nvPr/>
        </p:nvSpPr>
        <p:spPr>
          <a:xfrm rot="17353628">
            <a:off x="1611328" y="2546424"/>
            <a:ext cx="251163" cy="157474"/>
          </a:xfrm>
          <a:prstGeom prst="leftArrow">
            <a:avLst/>
          </a:prstGeom>
          <a:solidFill>
            <a:sysClr val="windowText" lastClr="00000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48D4403-0948-CD9A-7F20-C8D439116AE2}"/>
              </a:ext>
            </a:extLst>
          </p:cNvPr>
          <p:cNvCxnSpPr>
            <a:cxnSpLocks/>
            <a:endCxn id="241" idx="0"/>
          </p:cNvCxnSpPr>
          <p:nvPr/>
        </p:nvCxnSpPr>
        <p:spPr>
          <a:xfrm>
            <a:off x="1010253" y="2881634"/>
            <a:ext cx="126036" cy="164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Rectangle 260">
            <a:extLst>
              <a:ext uri="{FF2B5EF4-FFF2-40B4-BE49-F238E27FC236}">
                <a16:creationId xmlns:a16="http://schemas.microsoft.com/office/drawing/2014/main" id="{F1C08750-54F9-9EF8-7E87-6C4E234ECF7B}"/>
              </a:ext>
            </a:extLst>
          </p:cNvPr>
          <p:cNvSpPr/>
          <p:nvPr/>
        </p:nvSpPr>
        <p:spPr>
          <a:xfrm>
            <a:off x="2103755" y="4037415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kern="0" dirty="0"/>
              <a:t>…</a:t>
            </a:r>
            <a:endParaRPr lang="en-US" sz="1600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75A1BC90-821C-77DE-9995-17C239BCE06B}"/>
              </a:ext>
            </a:extLst>
          </p:cNvPr>
          <p:cNvGrpSpPr/>
          <p:nvPr/>
        </p:nvGrpSpPr>
        <p:grpSpPr>
          <a:xfrm>
            <a:off x="985058" y="3923922"/>
            <a:ext cx="2558829" cy="604724"/>
            <a:chOff x="1307777" y="2480930"/>
            <a:chExt cx="2166106" cy="604724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77EDD54F-3990-5961-625E-B4373F49EAAB}"/>
                </a:ext>
              </a:extLst>
            </p:cNvPr>
            <p:cNvSpPr/>
            <p:nvPr/>
          </p:nvSpPr>
          <p:spPr>
            <a:xfrm>
              <a:off x="2608298" y="2726137"/>
              <a:ext cx="865585" cy="174294"/>
            </a:xfrm>
            <a:prstGeom prst="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lvl="0" algn="ctr" defTabSz="457200"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genome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CD765A37-9C65-7F4A-4964-F8377BC7E9B6}"/>
                </a:ext>
              </a:extLst>
            </p:cNvPr>
            <p:cNvSpPr/>
            <p:nvPr/>
          </p:nvSpPr>
          <p:spPr>
            <a:xfrm>
              <a:off x="1310986" y="2726366"/>
              <a:ext cx="865585" cy="174294"/>
            </a:xfrm>
            <a:prstGeom prst="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lvl="0" algn="ctr" defTabSz="457200"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reference</a:t>
              </a: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E1C04B10-A8CF-DA42-E21C-080A6AD944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7777" y="2480930"/>
              <a:ext cx="0" cy="59829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DE71BE5-693A-2F95-0C9B-89473B7985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6295" y="2480930"/>
              <a:ext cx="0" cy="59829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E2F3FA3A-A073-069E-56C2-6127EE543C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571" y="2480930"/>
              <a:ext cx="0" cy="59643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B646E43-B4FA-A04F-328A-D7EF05FB2F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5089" y="2491180"/>
              <a:ext cx="0" cy="590669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6AC74F3-74E3-68D5-4FE1-614AA715D0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9467" y="2491180"/>
              <a:ext cx="0" cy="59185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930790FE-D9C0-7F6A-2751-8D80A1AFA1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743" y="2491180"/>
              <a:ext cx="0" cy="59447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1" name="Rectangle 270">
            <a:extLst>
              <a:ext uri="{FF2B5EF4-FFF2-40B4-BE49-F238E27FC236}">
                <a16:creationId xmlns:a16="http://schemas.microsoft.com/office/drawing/2014/main" id="{28529C48-E078-9D74-6897-4203547233C2}"/>
              </a:ext>
            </a:extLst>
          </p:cNvPr>
          <p:cNvSpPr/>
          <p:nvPr/>
        </p:nvSpPr>
        <p:spPr>
          <a:xfrm>
            <a:off x="1057410" y="4305146"/>
            <a:ext cx="3802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kern="0"/>
              <a:t>bin</a:t>
            </a:r>
            <a:endParaRPr lang="en-US" sz="1200"/>
          </a:p>
        </p:txBody>
      </p: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3911834C-E91F-A548-D4B3-077F3BBC4A72}"/>
              </a:ext>
            </a:extLst>
          </p:cNvPr>
          <p:cNvCxnSpPr>
            <a:cxnSpLocks/>
          </p:cNvCxnSpPr>
          <p:nvPr/>
        </p:nvCxnSpPr>
        <p:spPr>
          <a:xfrm>
            <a:off x="990001" y="4524399"/>
            <a:ext cx="51505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6E7BBF2F-D5B3-529F-24E6-9537A4D7DC74}"/>
              </a:ext>
            </a:extLst>
          </p:cNvPr>
          <p:cNvGrpSpPr/>
          <p:nvPr/>
        </p:nvGrpSpPr>
        <p:grpSpPr>
          <a:xfrm flipH="1">
            <a:off x="1027058" y="3975472"/>
            <a:ext cx="2456859" cy="182383"/>
            <a:chOff x="1325275" y="3344151"/>
            <a:chExt cx="2456859" cy="182383"/>
          </a:xfrm>
        </p:grpSpPr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7484327-CFD5-5217-EE63-FB5D47DDA0E0}"/>
                </a:ext>
              </a:extLst>
            </p:cNvPr>
            <p:cNvSpPr/>
            <p:nvPr/>
          </p:nvSpPr>
          <p:spPr>
            <a:xfrm>
              <a:off x="1325275" y="3447391"/>
              <a:ext cx="60741" cy="63193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lvl="0" algn="r" defTabSz="457200"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3A274949-C135-8D96-58A2-68DAFE36613B}"/>
                </a:ext>
              </a:extLst>
            </p:cNvPr>
            <p:cNvSpPr/>
            <p:nvPr/>
          </p:nvSpPr>
          <p:spPr>
            <a:xfrm>
              <a:off x="1420006" y="3447391"/>
              <a:ext cx="60741" cy="63193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lvl="0" algn="r" defTabSz="457200"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B46AB11-E836-6DE2-677C-2CA545C8FC99}"/>
                </a:ext>
              </a:extLst>
            </p:cNvPr>
            <p:cNvSpPr/>
            <p:nvPr/>
          </p:nvSpPr>
          <p:spPr>
            <a:xfrm>
              <a:off x="1572406" y="3443584"/>
              <a:ext cx="60741" cy="63193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lvl="0" algn="r" defTabSz="457200"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1B4F426F-EED7-E4A4-FB08-61ABBE696EE1}"/>
                </a:ext>
              </a:extLst>
            </p:cNvPr>
            <p:cNvSpPr/>
            <p:nvPr/>
          </p:nvSpPr>
          <p:spPr>
            <a:xfrm>
              <a:off x="1665194" y="3406094"/>
              <a:ext cx="60741" cy="63193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lvl="0" algn="r" defTabSz="457200"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6324376A-7601-6080-4C40-DB8EE782AC26}"/>
                </a:ext>
              </a:extLst>
            </p:cNvPr>
            <p:cNvSpPr/>
            <p:nvPr/>
          </p:nvSpPr>
          <p:spPr>
            <a:xfrm>
              <a:off x="1493545" y="3359797"/>
              <a:ext cx="60741" cy="63193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lvl="0" algn="r" defTabSz="457200"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12891754-22FF-E047-2A9F-F094383D1FF7}"/>
                </a:ext>
              </a:extLst>
            </p:cNvPr>
            <p:cNvGrpSpPr/>
            <p:nvPr/>
          </p:nvGrpSpPr>
          <p:grpSpPr>
            <a:xfrm flipH="1">
              <a:off x="1841630" y="3344151"/>
              <a:ext cx="400660" cy="150787"/>
              <a:chOff x="1839407" y="2486183"/>
              <a:chExt cx="400660" cy="150787"/>
            </a:xfrm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898ECAD8-849F-8EA0-F212-6323695F8D15}"/>
                  </a:ext>
                </a:extLst>
              </p:cNvPr>
              <p:cNvSpPr/>
              <p:nvPr/>
            </p:nvSpPr>
            <p:spPr>
              <a:xfrm>
                <a:off x="1839407" y="2573777"/>
                <a:ext cx="60741" cy="63193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lvl="0" algn="r" defTabSz="457200"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41BB25C3-5C8E-7EBA-7D29-4954D323561E}"/>
                  </a:ext>
                </a:extLst>
              </p:cNvPr>
              <p:cNvSpPr/>
              <p:nvPr/>
            </p:nvSpPr>
            <p:spPr>
              <a:xfrm>
                <a:off x="1934138" y="2573777"/>
                <a:ext cx="60741" cy="63193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lvl="0" algn="r" defTabSz="457200"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DDBEDA0A-B48D-45AA-6BEB-AF1A0BC84545}"/>
                  </a:ext>
                </a:extLst>
              </p:cNvPr>
              <p:cNvSpPr/>
              <p:nvPr/>
            </p:nvSpPr>
            <p:spPr>
              <a:xfrm>
                <a:off x="2086538" y="2569970"/>
                <a:ext cx="60741" cy="63193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lvl="0" algn="r" defTabSz="457200"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A7D8A152-F781-0BE8-7DB7-A05606784DAB}"/>
                  </a:ext>
                </a:extLst>
              </p:cNvPr>
              <p:cNvSpPr/>
              <p:nvPr/>
            </p:nvSpPr>
            <p:spPr>
              <a:xfrm>
                <a:off x="2179326" y="2532480"/>
                <a:ext cx="60741" cy="63193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lvl="0" algn="r" defTabSz="457200"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11E18F8F-9491-9E1A-B9C6-AF124D34CACB}"/>
                  </a:ext>
                </a:extLst>
              </p:cNvPr>
              <p:cNvSpPr/>
              <p:nvPr/>
            </p:nvSpPr>
            <p:spPr>
              <a:xfrm>
                <a:off x="2007677" y="2486183"/>
                <a:ext cx="60741" cy="63193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lvl="0" algn="r" defTabSz="457200"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A8D53364-1C1A-765F-A39F-C3EB638B5579}"/>
                </a:ext>
              </a:extLst>
            </p:cNvPr>
            <p:cNvGrpSpPr/>
            <p:nvPr/>
          </p:nvGrpSpPr>
          <p:grpSpPr>
            <a:xfrm flipH="1">
              <a:off x="3004584" y="3375747"/>
              <a:ext cx="436379" cy="150787"/>
              <a:chOff x="1803688" y="2486183"/>
              <a:chExt cx="436379" cy="150787"/>
            </a:xfrm>
          </p:grpSpPr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01E8B35D-4A46-D385-796A-D9491EAFDC1B}"/>
                  </a:ext>
                </a:extLst>
              </p:cNvPr>
              <p:cNvSpPr/>
              <p:nvPr/>
            </p:nvSpPr>
            <p:spPr>
              <a:xfrm>
                <a:off x="1803688" y="2573777"/>
                <a:ext cx="60741" cy="63193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lvl="0" algn="r" defTabSz="457200"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B70DE173-2176-0269-27F2-DBAA36C0BDBE}"/>
                  </a:ext>
                </a:extLst>
              </p:cNvPr>
              <p:cNvSpPr/>
              <p:nvPr/>
            </p:nvSpPr>
            <p:spPr>
              <a:xfrm>
                <a:off x="1934138" y="2573777"/>
                <a:ext cx="60741" cy="63193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lvl="0" algn="r" defTabSz="457200"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2F521205-6232-6979-ED60-F2BE139D3B02}"/>
                  </a:ext>
                </a:extLst>
              </p:cNvPr>
              <p:cNvSpPr/>
              <p:nvPr/>
            </p:nvSpPr>
            <p:spPr>
              <a:xfrm>
                <a:off x="2086538" y="2569970"/>
                <a:ext cx="60741" cy="63193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lvl="0" algn="r" defTabSz="457200"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1BBD3AD3-8CCB-BEAD-B521-305543228CDC}"/>
                  </a:ext>
                </a:extLst>
              </p:cNvPr>
              <p:cNvSpPr/>
              <p:nvPr/>
            </p:nvSpPr>
            <p:spPr>
              <a:xfrm>
                <a:off x="2179326" y="2532480"/>
                <a:ext cx="60741" cy="63193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lvl="0" algn="r" defTabSz="457200"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EFD1A540-34A8-2311-91CC-53BD36259E23}"/>
                  </a:ext>
                </a:extLst>
              </p:cNvPr>
              <p:cNvSpPr/>
              <p:nvPr/>
            </p:nvSpPr>
            <p:spPr>
              <a:xfrm>
                <a:off x="2007677" y="2486183"/>
                <a:ext cx="60741" cy="63193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lvl="0" algn="r" defTabSz="457200"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D4E2F362-AC05-98E4-0F09-323D03C491E0}"/>
                </a:ext>
              </a:extLst>
            </p:cNvPr>
            <p:cNvSpPr/>
            <p:nvPr/>
          </p:nvSpPr>
          <p:spPr>
            <a:xfrm>
              <a:off x="3568993" y="3441906"/>
              <a:ext cx="60741" cy="63193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lvl="0" algn="r" defTabSz="457200"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8407AF20-675B-8742-4576-4298F0F91691}"/>
                </a:ext>
              </a:extLst>
            </p:cNvPr>
            <p:cNvSpPr/>
            <p:nvPr/>
          </p:nvSpPr>
          <p:spPr>
            <a:xfrm>
              <a:off x="3721393" y="3438099"/>
              <a:ext cx="60741" cy="63193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lvl="0" algn="r" defTabSz="457200"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60020859-2972-201C-2BD7-256020A912B1}"/>
                </a:ext>
              </a:extLst>
            </p:cNvPr>
            <p:cNvSpPr/>
            <p:nvPr/>
          </p:nvSpPr>
          <p:spPr>
            <a:xfrm>
              <a:off x="3642532" y="3354312"/>
              <a:ext cx="60741" cy="63193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lvl="0" algn="r" defTabSz="457200"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sp>
        <p:nvSpPr>
          <p:cNvPr id="296" name="TextBox 295">
            <a:extLst>
              <a:ext uri="{FF2B5EF4-FFF2-40B4-BE49-F238E27FC236}">
                <a16:creationId xmlns:a16="http://schemas.microsoft.com/office/drawing/2014/main" id="{0CFE78F0-D467-12E9-F46B-5113F7D95368}"/>
              </a:ext>
            </a:extLst>
          </p:cNvPr>
          <p:cNvSpPr txBox="1"/>
          <p:nvPr/>
        </p:nvSpPr>
        <p:spPr>
          <a:xfrm>
            <a:off x="3870057" y="3104193"/>
            <a:ext cx="2601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(matched normal sample)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3B333A97-BC4A-C774-4F80-4BEB61DD013F}"/>
              </a:ext>
            </a:extLst>
          </p:cNvPr>
          <p:cNvSpPr txBox="1"/>
          <p:nvPr/>
        </p:nvSpPr>
        <p:spPr>
          <a:xfrm>
            <a:off x="3870057" y="3947947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(tumor sample)</a:t>
            </a:r>
          </a:p>
        </p:txBody>
      </p:sp>
      <p:sp>
        <p:nvSpPr>
          <p:cNvPr id="298" name="Left Arrow 297">
            <a:extLst>
              <a:ext uri="{FF2B5EF4-FFF2-40B4-BE49-F238E27FC236}">
                <a16:creationId xmlns:a16="http://schemas.microsoft.com/office/drawing/2014/main" id="{0D9B6022-1137-174C-2539-BF4CC0C6816A}"/>
              </a:ext>
            </a:extLst>
          </p:cNvPr>
          <p:cNvSpPr/>
          <p:nvPr/>
        </p:nvSpPr>
        <p:spPr>
          <a:xfrm rot="4246372" flipH="1">
            <a:off x="2098027" y="2557114"/>
            <a:ext cx="251163" cy="157474"/>
          </a:xfrm>
          <a:prstGeom prst="leftArrow">
            <a:avLst/>
          </a:prstGeom>
          <a:solidFill>
            <a:sysClr val="windowText" lastClr="00000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pic>
        <p:nvPicPr>
          <p:cNvPr id="299" name="Google Shape;266;p16">
            <a:extLst>
              <a:ext uri="{FF2B5EF4-FFF2-40B4-BE49-F238E27FC236}">
                <a16:creationId xmlns:a16="http://schemas.microsoft.com/office/drawing/2014/main" id="{F4C3CE65-22EF-1A20-8CAE-F0A09CF2E4D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490" t="55714" r="73743" b="1625"/>
          <a:stretch/>
        </p:blipFill>
        <p:spPr>
          <a:xfrm>
            <a:off x="7564080" y="1901891"/>
            <a:ext cx="3019628" cy="205205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497;p36">
            <a:extLst>
              <a:ext uri="{FF2B5EF4-FFF2-40B4-BE49-F238E27FC236}">
                <a16:creationId xmlns:a16="http://schemas.microsoft.com/office/drawing/2014/main" id="{34C02610-E0B5-E791-6786-AD934823AC17}"/>
              </a:ext>
            </a:extLst>
          </p:cNvPr>
          <p:cNvSpPr/>
          <p:nvPr/>
        </p:nvSpPr>
        <p:spPr>
          <a:xfrm rot="10800000" flipH="1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98;p13">
            <a:extLst>
              <a:ext uri="{FF2B5EF4-FFF2-40B4-BE49-F238E27FC236}">
                <a16:creationId xmlns:a16="http://schemas.microsoft.com/office/drawing/2014/main" id="{4DDE1DFE-D89A-895E-1707-F34B8AB971F6}"/>
              </a:ext>
            </a:extLst>
          </p:cNvPr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Heterogeneity</a:t>
            </a:r>
            <a:endParaRPr sz="2400" b="0" i="0" u="none" strike="noStrike" cap="none" dirty="0">
              <a:solidFill>
                <a:schemeClr val="bg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1780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8;p13">
            <a:extLst>
              <a:ext uri="{FF2B5EF4-FFF2-40B4-BE49-F238E27FC236}">
                <a16:creationId xmlns:a16="http://schemas.microsoft.com/office/drawing/2014/main" id="{4581A077-4A39-0688-B9C4-4ED2C461AD2C}"/>
              </a:ext>
            </a:extLst>
          </p:cNvPr>
          <p:cNvSpPr txBox="1"/>
          <p:nvPr/>
        </p:nvSpPr>
        <p:spPr>
          <a:xfrm>
            <a:off x="376810" y="236126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Understanding Heterogeneity</a:t>
            </a:r>
            <a:endParaRPr sz="2400" b="0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2C7E0-9947-4E03-DEB1-D20C1BFB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5</a:t>
            </a:fld>
            <a:endParaRPr lang="en-US" dirty="0"/>
          </a:p>
        </p:txBody>
      </p:sp>
      <p:pic>
        <p:nvPicPr>
          <p:cNvPr id="218" name="Google Shape;266;p16">
            <a:extLst>
              <a:ext uri="{FF2B5EF4-FFF2-40B4-BE49-F238E27FC236}">
                <a16:creationId xmlns:a16="http://schemas.microsoft.com/office/drawing/2014/main" id="{61F2B1AC-49D2-56E9-4030-CCCB0E694D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490" t="55714" r="73743" b="1625"/>
          <a:stretch/>
        </p:blipFill>
        <p:spPr>
          <a:xfrm>
            <a:off x="728343" y="1475034"/>
            <a:ext cx="3019628" cy="205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A9DF5E-159D-8921-FBE9-5AC78FF00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192" y="1250655"/>
            <a:ext cx="5773184" cy="3824368"/>
          </a:xfrm>
          <a:prstGeom prst="rect">
            <a:avLst/>
          </a:prstGeom>
        </p:spPr>
      </p:pic>
      <p:sp>
        <p:nvSpPr>
          <p:cNvPr id="10" name="Google Shape;497;p36">
            <a:extLst>
              <a:ext uri="{FF2B5EF4-FFF2-40B4-BE49-F238E27FC236}">
                <a16:creationId xmlns:a16="http://schemas.microsoft.com/office/drawing/2014/main" id="{B979FB06-F103-5668-1724-BAB69D063D87}"/>
              </a:ext>
            </a:extLst>
          </p:cNvPr>
          <p:cNvSpPr/>
          <p:nvPr/>
        </p:nvSpPr>
        <p:spPr>
          <a:xfrm rot="10800000" flipH="1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8;p13">
            <a:extLst>
              <a:ext uri="{FF2B5EF4-FFF2-40B4-BE49-F238E27FC236}">
                <a16:creationId xmlns:a16="http://schemas.microsoft.com/office/drawing/2014/main" id="{C472C23D-F883-1E97-A67D-9AD5A588AD0F}"/>
              </a:ext>
            </a:extLst>
          </p:cNvPr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Heterogeneity</a:t>
            </a:r>
            <a:endParaRPr sz="2400" b="0" i="0" u="none" strike="noStrike" cap="none" dirty="0">
              <a:solidFill>
                <a:schemeClr val="bg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4234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8;p13">
            <a:extLst>
              <a:ext uri="{FF2B5EF4-FFF2-40B4-BE49-F238E27FC236}">
                <a16:creationId xmlns:a16="http://schemas.microsoft.com/office/drawing/2014/main" id="{4581A077-4A39-0688-B9C4-4ED2C461AD2C}"/>
              </a:ext>
            </a:extLst>
          </p:cNvPr>
          <p:cNvSpPr txBox="1"/>
          <p:nvPr/>
        </p:nvSpPr>
        <p:spPr>
          <a:xfrm>
            <a:off x="376810" y="236126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sz="2400" b="0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2C7E0-9947-4E03-DEB1-D20C1BFB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848195-1B65-BEEE-A2A8-E8916EE87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74" y="1560095"/>
            <a:ext cx="5609124" cy="3158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4ECF60-B19E-EF46-0664-509522ED0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10" y="1885880"/>
            <a:ext cx="5148788" cy="23194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668A91-252A-DC3A-2DBD-2467DD8F10B8}"/>
              </a:ext>
            </a:extLst>
          </p:cNvPr>
          <p:cNvSpPr/>
          <p:nvPr/>
        </p:nvSpPr>
        <p:spPr>
          <a:xfrm>
            <a:off x="10473070" y="1701209"/>
            <a:ext cx="1180214" cy="308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3EDC5E8D-6B02-9F72-39F5-CE70C03915A9}"/>
              </a:ext>
            </a:extLst>
          </p:cNvPr>
          <p:cNvSpPr txBox="1"/>
          <p:nvPr/>
        </p:nvSpPr>
        <p:spPr>
          <a:xfrm>
            <a:off x="1434999" y="5023000"/>
            <a:ext cx="368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segmentation</a:t>
            </a:r>
          </a:p>
          <a:p>
            <a:r>
              <a:rPr lang="en-US" dirty="0"/>
              <a:t>via ASCAT [Van Loo et al., </a:t>
            </a:r>
            <a:r>
              <a:rPr lang="en-US" i="1" dirty="0"/>
              <a:t>PNAS </a:t>
            </a:r>
            <a:r>
              <a:rPr lang="en-US" dirty="0"/>
              <a:t>2010]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FA77499F-20A7-70FD-B93E-510C78C34810}"/>
              </a:ext>
            </a:extLst>
          </p:cNvPr>
          <p:cNvSpPr txBox="1"/>
          <p:nvPr/>
        </p:nvSpPr>
        <p:spPr>
          <a:xfrm>
            <a:off x="7210305" y="5027121"/>
            <a:ext cx="4091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segmentation</a:t>
            </a:r>
          </a:p>
          <a:p>
            <a:r>
              <a:rPr lang="en-US" dirty="0"/>
              <a:t>via HATCHet [</a:t>
            </a:r>
            <a:r>
              <a:rPr lang="en-US" dirty="0" err="1"/>
              <a:t>Zaccaria</a:t>
            </a:r>
            <a:r>
              <a:rPr lang="en-US" dirty="0"/>
              <a:t> et al., </a:t>
            </a:r>
            <a:r>
              <a:rPr lang="en-US" i="1" dirty="0"/>
              <a:t>Nature </a:t>
            </a:r>
            <a:r>
              <a:rPr lang="en-US" dirty="0"/>
              <a:t>2020]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0150E1-3782-4591-B8DD-63BA12683E45}"/>
              </a:ext>
            </a:extLst>
          </p:cNvPr>
          <p:cNvSpPr/>
          <p:nvPr/>
        </p:nvSpPr>
        <p:spPr>
          <a:xfrm>
            <a:off x="818707" y="5922335"/>
            <a:ext cx="4706891" cy="43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43 segments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FA278BDE-3739-1C9C-B1B1-449FC8685546}"/>
              </a:ext>
            </a:extLst>
          </p:cNvPr>
          <p:cNvSpPr/>
          <p:nvPr/>
        </p:nvSpPr>
        <p:spPr>
          <a:xfrm>
            <a:off x="6745590" y="5922335"/>
            <a:ext cx="4706891" cy="43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 segments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F65FA10-0138-A9EC-0F54-D01E6B3B66EA}"/>
              </a:ext>
            </a:extLst>
          </p:cNvPr>
          <p:cNvSpPr/>
          <p:nvPr/>
        </p:nvSpPr>
        <p:spPr>
          <a:xfrm>
            <a:off x="3172152" y="2156315"/>
            <a:ext cx="2090964" cy="4052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D1EE8488-059C-6473-92E2-A3A267B067CE}"/>
              </a:ext>
            </a:extLst>
          </p:cNvPr>
          <p:cNvSpPr/>
          <p:nvPr/>
        </p:nvSpPr>
        <p:spPr>
          <a:xfrm>
            <a:off x="3172152" y="3547016"/>
            <a:ext cx="2090964" cy="4052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8221090B-C9B1-B1A2-B80F-F45C26DE7DC4}"/>
              </a:ext>
            </a:extLst>
          </p:cNvPr>
          <p:cNvSpPr/>
          <p:nvPr/>
        </p:nvSpPr>
        <p:spPr>
          <a:xfrm>
            <a:off x="7664893" y="3805827"/>
            <a:ext cx="882502" cy="4052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1C5A310D-2B7E-538D-F413-CE6BB85D09A4}"/>
              </a:ext>
            </a:extLst>
          </p:cNvPr>
          <p:cNvSpPr/>
          <p:nvPr/>
        </p:nvSpPr>
        <p:spPr>
          <a:xfrm>
            <a:off x="9316270" y="3699308"/>
            <a:ext cx="1156799" cy="5060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497;p36">
            <a:extLst>
              <a:ext uri="{FF2B5EF4-FFF2-40B4-BE49-F238E27FC236}">
                <a16:creationId xmlns:a16="http://schemas.microsoft.com/office/drawing/2014/main" id="{4CEB4219-BCB3-518E-0E8B-AA72EDAD6022}"/>
              </a:ext>
            </a:extLst>
          </p:cNvPr>
          <p:cNvSpPr/>
          <p:nvPr/>
        </p:nvSpPr>
        <p:spPr>
          <a:xfrm rot="10800000" flipH="1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8;p13">
            <a:extLst>
              <a:ext uri="{FF2B5EF4-FFF2-40B4-BE49-F238E27FC236}">
                <a16:creationId xmlns:a16="http://schemas.microsoft.com/office/drawing/2014/main" id="{B95B9104-DE8C-B299-CAC7-F302AAD564D3}"/>
              </a:ext>
            </a:extLst>
          </p:cNvPr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sz="2400" b="0" i="0" u="none" strike="noStrike" cap="none" dirty="0">
              <a:solidFill>
                <a:schemeClr val="bg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9930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8;p13">
            <a:extLst>
              <a:ext uri="{FF2B5EF4-FFF2-40B4-BE49-F238E27FC236}">
                <a16:creationId xmlns:a16="http://schemas.microsoft.com/office/drawing/2014/main" id="{4581A077-4A39-0688-B9C4-4ED2C461AD2C}"/>
              </a:ext>
            </a:extLst>
          </p:cNvPr>
          <p:cNvSpPr txBox="1"/>
          <p:nvPr/>
        </p:nvSpPr>
        <p:spPr>
          <a:xfrm>
            <a:off x="376810" y="236126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Understanding Heterogeneity</a:t>
            </a:r>
            <a:endParaRPr sz="2400" b="0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2C7E0-9947-4E03-DEB1-D20C1BFB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659495-CF9A-806D-BBC4-A8F4F77D4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46" y="813956"/>
            <a:ext cx="4458936" cy="47570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91BFF9-A8E1-25B8-3B15-8CA66CB30E60}"/>
              </a:ext>
            </a:extLst>
          </p:cNvPr>
          <p:cNvSpPr/>
          <p:nvPr/>
        </p:nvSpPr>
        <p:spPr>
          <a:xfrm>
            <a:off x="682284" y="5922335"/>
            <a:ext cx="10604626" cy="43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By using CNAViz to combine local and global segmentation, we can identify focal copy-number aberrations.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848E49-AB8C-8179-51C7-B051F6341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84" y="813956"/>
            <a:ext cx="5148788" cy="23194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F19524-A59C-8A2A-E6C8-8F5956C8A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297" y="3249520"/>
            <a:ext cx="4118620" cy="23194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59E9B0-46F9-66EB-413C-A02CFC0355F5}"/>
              </a:ext>
            </a:extLst>
          </p:cNvPr>
          <p:cNvSpPr/>
          <p:nvPr/>
        </p:nvSpPr>
        <p:spPr>
          <a:xfrm>
            <a:off x="4474739" y="3334358"/>
            <a:ext cx="820067" cy="226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99F454AA-9FFA-C757-FFD2-A8B999281B50}"/>
              </a:ext>
            </a:extLst>
          </p:cNvPr>
          <p:cNvSpPr/>
          <p:nvPr/>
        </p:nvSpPr>
        <p:spPr>
          <a:xfrm flipH="1">
            <a:off x="6132477" y="3113723"/>
            <a:ext cx="251163" cy="157474"/>
          </a:xfrm>
          <a:prstGeom prst="leftArrow">
            <a:avLst/>
          </a:prstGeom>
          <a:solidFill>
            <a:sysClr val="windowText" lastClr="00000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62CA40-03A2-DFD6-DAB0-6E363723F79C}"/>
              </a:ext>
            </a:extLst>
          </p:cNvPr>
          <p:cNvSpPr/>
          <p:nvPr/>
        </p:nvSpPr>
        <p:spPr>
          <a:xfrm>
            <a:off x="3256497" y="1193354"/>
            <a:ext cx="388220" cy="390898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B058D6-06CF-F37D-21B8-4364A2FBD519}"/>
              </a:ext>
            </a:extLst>
          </p:cNvPr>
          <p:cNvSpPr/>
          <p:nvPr/>
        </p:nvSpPr>
        <p:spPr>
          <a:xfrm>
            <a:off x="3256497" y="2292051"/>
            <a:ext cx="388220" cy="390898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A2DEC5-4274-4DDE-68C1-D7438D7D2644}"/>
              </a:ext>
            </a:extLst>
          </p:cNvPr>
          <p:cNvSpPr/>
          <p:nvPr/>
        </p:nvSpPr>
        <p:spPr>
          <a:xfrm rot="19904931">
            <a:off x="2461004" y="4788093"/>
            <a:ext cx="860531" cy="377551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497;p36">
            <a:extLst>
              <a:ext uri="{FF2B5EF4-FFF2-40B4-BE49-F238E27FC236}">
                <a16:creationId xmlns:a16="http://schemas.microsoft.com/office/drawing/2014/main" id="{7E7BF8FB-DA01-DC68-24B3-AB213E5DBBF0}"/>
              </a:ext>
            </a:extLst>
          </p:cNvPr>
          <p:cNvSpPr/>
          <p:nvPr/>
        </p:nvSpPr>
        <p:spPr>
          <a:xfrm rot="10800000" flipH="1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13">
            <a:extLst>
              <a:ext uri="{FF2B5EF4-FFF2-40B4-BE49-F238E27FC236}">
                <a16:creationId xmlns:a16="http://schemas.microsoft.com/office/drawing/2014/main" id="{97533BE7-FB2F-1BD4-20BF-A46E25BCC60A}"/>
              </a:ext>
            </a:extLst>
          </p:cNvPr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CNAViz: New Insights</a:t>
            </a:r>
            <a:endParaRPr sz="2400" b="0" i="0" u="none" strike="noStrike" cap="none" dirty="0">
              <a:solidFill>
                <a:schemeClr val="bg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9105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34DE1-735F-C2E9-83CA-FE518200A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CNAViz Toolkit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Coordinate Plots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Plots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Exploration of Simulated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 on Biological Data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Concluding Remarks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B057D-05A7-1019-BED0-1AD9C340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8</a:t>
            </a:fld>
            <a:endParaRPr lang="en-US"/>
          </a:p>
        </p:txBody>
      </p:sp>
      <p:sp>
        <p:nvSpPr>
          <p:cNvPr id="5" name="Google Shape;497;p36">
            <a:extLst>
              <a:ext uri="{FF2B5EF4-FFF2-40B4-BE49-F238E27FC236}">
                <a16:creationId xmlns:a16="http://schemas.microsoft.com/office/drawing/2014/main" id="{3EFB6433-D55B-2097-1841-61CA1863ABB1}"/>
              </a:ext>
            </a:extLst>
          </p:cNvPr>
          <p:cNvSpPr/>
          <p:nvPr/>
        </p:nvSpPr>
        <p:spPr>
          <a:xfrm rot="10800000" flipH="1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13">
            <a:extLst>
              <a:ext uri="{FF2B5EF4-FFF2-40B4-BE49-F238E27FC236}">
                <a16:creationId xmlns:a16="http://schemas.microsoft.com/office/drawing/2014/main" id="{FC365980-64F2-BC5D-05B1-F0AE0EAC4C71}"/>
              </a:ext>
            </a:extLst>
          </p:cNvPr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sz="2400" b="0" i="0" u="none" strike="noStrike" cap="none" dirty="0">
              <a:solidFill>
                <a:schemeClr val="bg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4014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8;p13">
            <a:extLst>
              <a:ext uri="{FF2B5EF4-FFF2-40B4-BE49-F238E27FC236}">
                <a16:creationId xmlns:a16="http://schemas.microsoft.com/office/drawing/2014/main" id="{4581A077-4A39-0688-B9C4-4ED2C461AD2C}"/>
              </a:ext>
            </a:extLst>
          </p:cNvPr>
          <p:cNvSpPr txBox="1"/>
          <p:nvPr/>
        </p:nvSpPr>
        <p:spPr>
          <a:xfrm>
            <a:off x="376810" y="236126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CNAViz Toolkit: Overview</a:t>
            </a:r>
            <a:endParaRPr sz="2400" b="0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2C7E0-9947-4E03-DEB1-D20C1BFB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98B4E-6F28-CA4A-B16D-0E3BEB675016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5ECD6-AB42-B634-14A6-6F050D55D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193" y="1339534"/>
            <a:ext cx="7886856" cy="4822043"/>
          </a:xfrm>
          <a:prstGeom prst="rect">
            <a:avLst/>
          </a:prstGeom>
        </p:spPr>
      </p:pic>
      <p:sp>
        <p:nvSpPr>
          <p:cNvPr id="8" name="Google Shape;497;p36">
            <a:extLst>
              <a:ext uri="{FF2B5EF4-FFF2-40B4-BE49-F238E27FC236}">
                <a16:creationId xmlns:a16="http://schemas.microsoft.com/office/drawing/2014/main" id="{82CDFC58-1C3F-DC7D-6D98-6362B0927ACD}"/>
              </a:ext>
            </a:extLst>
          </p:cNvPr>
          <p:cNvSpPr/>
          <p:nvPr/>
        </p:nvSpPr>
        <p:spPr>
          <a:xfrm rot="10800000" flipH="1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8;p13">
            <a:extLst>
              <a:ext uri="{FF2B5EF4-FFF2-40B4-BE49-F238E27FC236}">
                <a16:creationId xmlns:a16="http://schemas.microsoft.com/office/drawing/2014/main" id="{0AE2DEC1-4CC4-4E32-888E-29BF20C3C6E5}"/>
              </a:ext>
            </a:extLst>
          </p:cNvPr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CNAViz Toolkit: Overview</a:t>
            </a:r>
            <a:endParaRPr sz="2400" b="0" i="0" u="none" strike="noStrike" cap="none" dirty="0">
              <a:solidFill>
                <a:schemeClr val="bg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2749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1428</Words>
  <Application>Microsoft Macintosh PowerPoint</Application>
  <PresentationFormat>Widescreen</PresentationFormat>
  <Paragraphs>256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CNAViz: User-guided local and global copy-number segmentation for tumor sequencing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CNAViz: User-guided local and global copy-number segmentation for tumor sequencing data</dc:title>
  <dc:creator>Chu, Gillian</dc:creator>
  <cp:lastModifiedBy>Chu, Gillian</cp:lastModifiedBy>
  <cp:revision>46</cp:revision>
  <dcterms:created xsi:type="dcterms:W3CDTF">2022-05-09T10:43:14Z</dcterms:created>
  <dcterms:modified xsi:type="dcterms:W3CDTF">2022-05-18T17:33:05Z</dcterms:modified>
</cp:coreProperties>
</file>